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</p:sldMasterIdLst>
  <p:notesMasterIdLst>
    <p:notesMasterId r:id="rId18"/>
  </p:notesMasterIdLst>
  <p:sldIdLst>
    <p:sldId id="256" r:id="rId2"/>
    <p:sldId id="257" r:id="rId3"/>
    <p:sldId id="282" r:id="rId4"/>
    <p:sldId id="258" r:id="rId5"/>
    <p:sldId id="278" r:id="rId6"/>
    <p:sldId id="279" r:id="rId7"/>
    <p:sldId id="280" r:id="rId8"/>
    <p:sldId id="281" r:id="rId9"/>
    <p:sldId id="260" r:id="rId10"/>
    <p:sldId id="261" r:id="rId11"/>
    <p:sldId id="285" r:id="rId12"/>
    <p:sldId id="284" r:id="rId13"/>
    <p:sldId id="263" r:id="rId14"/>
    <p:sldId id="264" r:id="rId15"/>
    <p:sldId id="287" r:id="rId16"/>
    <p:sldId id="286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Maven Pro" panose="020B0604020202020204" charset="0"/>
      <p:regular r:id="rId25"/>
      <p:bold r:id="rId26"/>
    </p:embeddedFont>
    <p:embeddedFont>
      <p:font typeface="Maven Pro Black" panose="020B0604020202020204" charset="0"/>
      <p:bold r:id="rId27"/>
    </p:embeddedFont>
    <p:embeddedFont>
      <p:font typeface="Poppins Light" panose="00000400000000000000" pitchFamily="2" charset="0"/>
      <p:regular r:id="rId28"/>
      <p:bold r:id="rId29"/>
      <p:italic r:id="rId30"/>
      <p:boldItalic r:id="rId31"/>
    </p:embeddedFont>
    <p:embeddedFont>
      <p:font typeface="Sriracha" panose="020B0604020202020204" charset="-34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EE33BC-4571-4EF3-8EB6-C7F7D305CADA}">
  <a:tblStyle styleId="{6FEE33BC-4571-4EF3-8EB6-C7F7D305CAD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370" y="-2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eb2014fdb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eb2014fdb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eb205fd2b6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eb205fd2b6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4523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eb2014fdb4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eb2014fdb4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eb2014fdb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eb2014fdb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7997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eb2014fdb4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eb2014fdb4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2786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eb2014fdb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eb2014fdb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5154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eb2014fdb4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eb2014fdb4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0522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eb2014fdb4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1eb2014fdb4_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eb205fd2b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eb205fd2b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eb205fd2b6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eb205fd2b6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9352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eb205fd2b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eb205fd2b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eb205fd2b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1eb205fd2b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1973658" y="1574525"/>
            <a:ext cx="76416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01" name="Google Shape;101;p2"/>
          <p:cNvSpPr txBox="1">
            <a:spLocks noGrp="1"/>
          </p:cNvSpPr>
          <p:nvPr>
            <p:ph type="subTitle" idx="1"/>
          </p:nvPr>
        </p:nvSpPr>
        <p:spPr>
          <a:xfrm>
            <a:off x="1973650" y="4629650"/>
            <a:ext cx="7641600" cy="3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title"/>
          </p:nvPr>
        </p:nvSpPr>
        <p:spPr>
          <a:xfrm>
            <a:off x="1760350" y="1427600"/>
            <a:ext cx="8475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"/>
          <p:cNvSpPr txBox="1">
            <a:spLocks noGrp="1"/>
          </p:cNvSpPr>
          <p:nvPr>
            <p:ph type="body" idx="1"/>
          </p:nvPr>
        </p:nvSpPr>
        <p:spPr>
          <a:xfrm>
            <a:off x="1760350" y="2574300"/>
            <a:ext cx="8475900" cy="263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0" name="Google Shape;110;p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boxes">
  <p:cSld name="CUSTOM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title"/>
          </p:nvPr>
        </p:nvSpPr>
        <p:spPr>
          <a:xfrm>
            <a:off x="1688950" y="1023500"/>
            <a:ext cx="8589900" cy="78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1688935" y="2349950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4" name="Google Shape;114;p5"/>
          <p:cNvSpPr txBox="1">
            <a:spLocks noGrp="1"/>
          </p:cNvSpPr>
          <p:nvPr>
            <p:ph type="body" idx="2"/>
          </p:nvPr>
        </p:nvSpPr>
        <p:spPr>
          <a:xfrm>
            <a:off x="1688960" y="2794778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5"/>
          <p:cNvSpPr txBox="1">
            <a:spLocks noGrp="1"/>
          </p:cNvSpPr>
          <p:nvPr>
            <p:ph type="subTitle" idx="3"/>
          </p:nvPr>
        </p:nvSpPr>
        <p:spPr>
          <a:xfrm>
            <a:off x="4619806" y="2349950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6" name="Google Shape;116;p5"/>
          <p:cNvSpPr txBox="1">
            <a:spLocks noGrp="1"/>
          </p:cNvSpPr>
          <p:nvPr>
            <p:ph type="body" idx="4"/>
          </p:nvPr>
        </p:nvSpPr>
        <p:spPr>
          <a:xfrm>
            <a:off x="4619831" y="2794778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subTitle" idx="5"/>
          </p:nvPr>
        </p:nvSpPr>
        <p:spPr>
          <a:xfrm>
            <a:off x="7550696" y="2349950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body" idx="6"/>
          </p:nvPr>
        </p:nvSpPr>
        <p:spPr>
          <a:xfrm>
            <a:off x="7550721" y="2794778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5"/>
          <p:cNvSpPr txBox="1">
            <a:spLocks noGrp="1"/>
          </p:cNvSpPr>
          <p:nvPr>
            <p:ph type="subTitle" idx="7"/>
          </p:nvPr>
        </p:nvSpPr>
        <p:spPr>
          <a:xfrm>
            <a:off x="1688888" y="3836878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0" name="Google Shape;120;p5"/>
          <p:cNvSpPr txBox="1">
            <a:spLocks noGrp="1"/>
          </p:cNvSpPr>
          <p:nvPr>
            <p:ph type="body" idx="8"/>
          </p:nvPr>
        </p:nvSpPr>
        <p:spPr>
          <a:xfrm>
            <a:off x="1688913" y="4281706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5"/>
          <p:cNvSpPr txBox="1">
            <a:spLocks noGrp="1"/>
          </p:cNvSpPr>
          <p:nvPr>
            <p:ph type="subTitle" idx="9"/>
          </p:nvPr>
        </p:nvSpPr>
        <p:spPr>
          <a:xfrm>
            <a:off x="4619758" y="3836878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2" name="Google Shape;122;p5"/>
          <p:cNvSpPr txBox="1">
            <a:spLocks noGrp="1"/>
          </p:cNvSpPr>
          <p:nvPr>
            <p:ph type="body" idx="13"/>
          </p:nvPr>
        </p:nvSpPr>
        <p:spPr>
          <a:xfrm>
            <a:off x="4619784" y="4281706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5"/>
          <p:cNvSpPr txBox="1">
            <a:spLocks noGrp="1"/>
          </p:cNvSpPr>
          <p:nvPr>
            <p:ph type="subTitle" idx="14"/>
          </p:nvPr>
        </p:nvSpPr>
        <p:spPr>
          <a:xfrm>
            <a:off x="7550649" y="3836878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body" idx="15"/>
          </p:nvPr>
        </p:nvSpPr>
        <p:spPr>
          <a:xfrm>
            <a:off x="7550674" y="4281706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oxes">
  <p:cSld name="CUSTOM_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"/>
          <p:cNvSpPr txBox="1">
            <a:spLocks noGrp="1"/>
          </p:cNvSpPr>
          <p:nvPr>
            <p:ph type="title"/>
          </p:nvPr>
        </p:nvSpPr>
        <p:spPr>
          <a:xfrm>
            <a:off x="2388350" y="1239938"/>
            <a:ext cx="7146000" cy="666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7"/>
          <p:cNvSpPr txBox="1">
            <a:spLocks noGrp="1"/>
          </p:cNvSpPr>
          <p:nvPr>
            <p:ph type="subTitle" idx="1"/>
          </p:nvPr>
        </p:nvSpPr>
        <p:spPr>
          <a:xfrm>
            <a:off x="3135625" y="2112038"/>
            <a:ext cx="6398700" cy="29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2" name="Google Shape;132;p7"/>
          <p:cNvSpPr txBox="1">
            <a:spLocks noGrp="1"/>
          </p:cNvSpPr>
          <p:nvPr>
            <p:ph type="body" idx="2"/>
          </p:nvPr>
        </p:nvSpPr>
        <p:spPr>
          <a:xfrm>
            <a:off x="3135625" y="2389091"/>
            <a:ext cx="6398700" cy="53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3" name="Google Shape;133;p7"/>
          <p:cNvSpPr txBox="1">
            <a:spLocks noGrp="1"/>
          </p:cNvSpPr>
          <p:nvPr>
            <p:ph type="subTitle" idx="3"/>
          </p:nvPr>
        </p:nvSpPr>
        <p:spPr>
          <a:xfrm>
            <a:off x="3135625" y="2982345"/>
            <a:ext cx="6398700" cy="29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4" name="Google Shape;134;p7"/>
          <p:cNvSpPr txBox="1">
            <a:spLocks noGrp="1"/>
          </p:cNvSpPr>
          <p:nvPr>
            <p:ph type="body" idx="4"/>
          </p:nvPr>
        </p:nvSpPr>
        <p:spPr>
          <a:xfrm>
            <a:off x="3135625" y="3259398"/>
            <a:ext cx="6398700" cy="53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5" name="Google Shape;135;p7"/>
          <p:cNvSpPr txBox="1">
            <a:spLocks noGrp="1"/>
          </p:cNvSpPr>
          <p:nvPr>
            <p:ph type="subTitle" idx="5"/>
          </p:nvPr>
        </p:nvSpPr>
        <p:spPr>
          <a:xfrm>
            <a:off x="3135625" y="3852652"/>
            <a:ext cx="6398700" cy="29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6" name="Google Shape;136;p7"/>
          <p:cNvSpPr txBox="1">
            <a:spLocks noGrp="1"/>
          </p:cNvSpPr>
          <p:nvPr>
            <p:ph type="body" idx="6"/>
          </p:nvPr>
        </p:nvSpPr>
        <p:spPr>
          <a:xfrm>
            <a:off x="3135625" y="4129705"/>
            <a:ext cx="6398700" cy="53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7"/>
          <p:cNvSpPr txBox="1">
            <a:spLocks noGrp="1"/>
          </p:cNvSpPr>
          <p:nvPr>
            <p:ph type="body" idx="7"/>
          </p:nvPr>
        </p:nvSpPr>
        <p:spPr>
          <a:xfrm>
            <a:off x="3135625" y="5000012"/>
            <a:ext cx="6398700" cy="53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8" name="Google Shape;138;p7"/>
          <p:cNvSpPr txBox="1">
            <a:spLocks noGrp="1"/>
          </p:cNvSpPr>
          <p:nvPr>
            <p:ph type="subTitle" idx="8"/>
          </p:nvPr>
        </p:nvSpPr>
        <p:spPr>
          <a:xfrm>
            <a:off x="3135625" y="4722959"/>
            <a:ext cx="6398700" cy="29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"/>
          <p:cNvSpPr txBox="1">
            <a:spLocks noGrp="1"/>
          </p:cNvSpPr>
          <p:nvPr>
            <p:ph type="title"/>
          </p:nvPr>
        </p:nvSpPr>
        <p:spPr>
          <a:xfrm>
            <a:off x="1597550" y="1178350"/>
            <a:ext cx="8760600" cy="760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8"/>
          <p:cNvSpPr txBox="1">
            <a:spLocks noGrp="1"/>
          </p:cNvSpPr>
          <p:nvPr>
            <p:ph type="body" idx="1"/>
          </p:nvPr>
        </p:nvSpPr>
        <p:spPr>
          <a:xfrm>
            <a:off x="1597538" y="2330892"/>
            <a:ext cx="4112400" cy="320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2" name="Google Shape;142;p8"/>
          <p:cNvSpPr txBox="1">
            <a:spLocks noGrp="1"/>
          </p:cNvSpPr>
          <p:nvPr>
            <p:ph type="body" idx="2"/>
          </p:nvPr>
        </p:nvSpPr>
        <p:spPr>
          <a:xfrm>
            <a:off x="6245621" y="2330892"/>
            <a:ext cx="4112400" cy="320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3" name="Google Shape;143;p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"/>
          <p:cNvSpPr txBox="1">
            <a:spLocks noGrp="1"/>
          </p:cNvSpPr>
          <p:nvPr>
            <p:ph type="title"/>
          </p:nvPr>
        </p:nvSpPr>
        <p:spPr>
          <a:xfrm>
            <a:off x="1493388" y="1186338"/>
            <a:ext cx="8818200" cy="62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"/>
          <p:cNvSpPr txBox="1">
            <a:spLocks noGrp="1"/>
          </p:cNvSpPr>
          <p:nvPr>
            <p:ph type="title"/>
          </p:nvPr>
        </p:nvSpPr>
        <p:spPr>
          <a:xfrm>
            <a:off x="5449335" y="2097650"/>
            <a:ext cx="4872900" cy="763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76" name="Google Shape;176;p12"/>
          <p:cNvSpPr txBox="1">
            <a:spLocks noGrp="1"/>
          </p:cNvSpPr>
          <p:nvPr>
            <p:ph type="body" idx="1"/>
          </p:nvPr>
        </p:nvSpPr>
        <p:spPr>
          <a:xfrm>
            <a:off x="5449325" y="3033825"/>
            <a:ext cx="4872900" cy="1726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77" name="Google Shape;177;p1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" name="Google Shape;178;p12"/>
          <p:cNvSpPr>
            <a:spLocks noGrp="1"/>
          </p:cNvSpPr>
          <p:nvPr>
            <p:ph type="pic" idx="2"/>
          </p:nvPr>
        </p:nvSpPr>
        <p:spPr>
          <a:xfrm>
            <a:off x="1951275" y="1967550"/>
            <a:ext cx="2194200" cy="2194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and image left">
  <p:cSld name="ONE_COLUMN_TEXT_1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"/>
          <p:cNvSpPr txBox="1">
            <a:spLocks noGrp="1"/>
          </p:cNvSpPr>
          <p:nvPr>
            <p:ph type="title"/>
          </p:nvPr>
        </p:nvSpPr>
        <p:spPr>
          <a:xfrm>
            <a:off x="6588465" y="1181600"/>
            <a:ext cx="3932400" cy="3497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81" name="Google Shape;181;p13"/>
          <p:cNvSpPr txBox="1">
            <a:spLocks noGrp="1"/>
          </p:cNvSpPr>
          <p:nvPr>
            <p:ph type="body" idx="1"/>
          </p:nvPr>
        </p:nvSpPr>
        <p:spPr>
          <a:xfrm>
            <a:off x="1565275" y="4827099"/>
            <a:ext cx="8955900" cy="84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3" name="Google Shape;183;p13"/>
          <p:cNvSpPr>
            <a:spLocks noGrp="1"/>
          </p:cNvSpPr>
          <p:nvPr>
            <p:ph type="pic" idx="2"/>
          </p:nvPr>
        </p:nvSpPr>
        <p:spPr>
          <a:xfrm>
            <a:off x="1565275" y="1181600"/>
            <a:ext cx="4836000" cy="3497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and image right">
  <p:cSld name="ONE_COLUMN_TEXT_1_1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 txBox="1">
            <a:spLocks noGrp="1"/>
          </p:cNvSpPr>
          <p:nvPr>
            <p:ph type="title"/>
          </p:nvPr>
        </p:nvSpPr>
        <p:spPr>
          <a:xfrm>
            <a:off x="1891100" y="1483500"/>
            <a:ext cx="4356300" cy="2612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86" name="Google Shape;186;p14"/>
          <p:cNvSpPr txBox="1">
            <a:spLocks noGrp="1"/>
          </p:cNvSpPr>
          <p:nvPr>
            <p:ph type="body" idx="1"/>
          </p:nvPr>
        </p:nvSpPr>
        <p:spPr>
          <a:xfrm>
            <a:off x="1891100" y="4095950"/>
            <a:ext cx="4356300" cy="132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8" name="Google Shape;188;p14"/>
          <p:cNvSpPr>
            <a:spLocks noGrp="1"/>
          </p:cNvSpPr>
          <p:nvPr>
            <p:ph type="pic" idx="2"/>
          </p:nvPr>
        </p:nvSpPr>
        <p:spPr>
          <a:xfrm>
            <a:off x="6673600" y="1180575"/>
            <a:ext cx="3539400" cy="4406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37" y="-151"/>
            <a:ext cx="12192088" cy="6858384"/>
            <a:chOff x="-37" y="-151"/>
            <a:chExt cx="12192088" cy="6858384"/>
          </a:xfrm>
        </p:grpSpPr>
        <p:grpSp>
          <p:nvGrpSpPr>
            <p:cNvPr id="7" name="Google Shape;7;p1"/>
            <p:cNvGrpSpPr/>
            <p:nvPr/>
          </p:nvGrpSpPr>
          <p:grpSpPr>
            <a:xfrm>
              <a:off x="-37" y="105"/>
              <a:ext cx="12191268" cy="5244373"/>
              <a:chOff x="422346" y="2168825"/>
              <a:chExt cx="11403300" cy="3298555"/>
            </a:xfrm>
          </p:grpSpPr>
          <p:cxnSp>
            <p:nvCxnSpPr>
              <p:cNvPr id="8" name="Google Shape;8;p1"/>
              <p:cNvCxnSpPr/>
              <p:nvPr/>
            </p:nvCxnSpPr>
            <p:spPr>
              <a:xfrm>
                <a:off x="422346" y="216882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9" name="Google Shape;9;p1"/>
              <p:cNvCxnSpPr/>
              <p:nvPr/>
            </p:nvCxnSpPr>
            <p:spPr>
              <a:xfrm>
                <a:off x="422346" y="242256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" name="Google Shape;10;p1"/>
              <p:cNvCxnSpPr/>
              <p:nvPr/>
            </p:nvCxnSpPr>
            <p:spPr>
              <a:xfrm>
                <a:off x="422346" y="267629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1" name="Google Shape;11;p1"/>
              <p:cNvCxnSpPr/>
              <p:nvPr/>
            </p:nvCxnSpPr>
            <p:spPr>
              <a:xfrm>
                <a:off x="422346" y="293003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2" name="Google Shape;12;p1"/>
              <p:cNvCxnSpPr/>
              <p:nvPr/>
            </p:nvCxnSpPr>
            <p:spPr>
              <a:xfrm>
                <a:off x="422346" y="318376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" name="Google Shape;13;p1"/>
              <p:cNvCxnSpPr/>
              <p:nvPr/>
            </p:nvCxnSpPr>
            <p:spPr>
              <a:xfrm>
                <a:off x="422346" y="343750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4" name="Google Shape;14;p1"/>
              <p:cNvCxnSpPr/>
              <p:nvPr/>
            </p:nvCxnSpPr>
            <p:spPr>
              <a:xfrm>
                <a:off x="422346" y="369123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5" name="Google Shape;15;p1"/>
              <p:cNvCxnSpPr/>
              <p:nvPr/>
            </p:nvCxnSpPr>
            <p:spPr>
              <a:xfrm>
                <a:off x="422346" y="394497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" name="Google Shape;16;p1"/>
              <p:cNvCxnSpPr/>
              <p:nvPr/>
            </p:nvCxnSpPr>
            <p:spPr>
              <a:xfrm>
                <a:off x="422346" y="419870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7" name="Google Shape;17;p1"/>
              <p:cNvCxnSpPr/>
              <p:nvPr/>
            </p:nvCxnSpPr>
            <p:spPr>
              <a:xfrm>
                <a:off x="422346" y="445244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8" name="Google Shape;18;p1"/>
              <p:cNvCxnSpPr/>
              <p:nvPr/>
            </p:nvCxnSpPr>
            <p:spPr>
              <a:xfrm>
                <a:off x="422346" y="470617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9" name="Google Shape;19;p1"/>
              <p:cNvCxnSpPr/>
              <p:nvPr/>
            </p:nvCxnSpPr>
            <p:spPr>
              <a:xfrm>
                <a:off x="422346" y="495991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0" name="Google Shape;20;p1"/>
              <p:cNvCxnSpPr/>
              <p:nvPr/>
            </p:nvCxnSpPr>
            <p:spPr>
              <a:xfrm>
                <a:off x="422346" y="521364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1" name="Google Shape;21;p1"/>
              <p:cNvCxnSpPr/>
              <p:nvPr/>
            </p:nvCxnSpPr>
            <p:spPr>
              <a:xfrm>
                <a:off x="422346" y="546738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cxnSp>
          <p:nvCxnSpPr>
            <p:cNvPr id="22" name="Google Shape;22;p1"/>
            <p:cNvCxnSpPr/>
            <p:nvPr/>
          </p:nvCxnSpPr>
          <p:spPr>
            <a:xfrm rot="-5400000">
              <a:off x="-3429117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" name="Google Shape;23;p1"/>
            <p:cNvCxnSpPr/>
            <p:nvPr/>
          </p:nvCxnSpPr>
          <p:spPr>
            <a:xfrm rot="-5400000">
              <a:off x="-3022765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" name="Google Shape;24;p1"/>
            <p:cNvCxnSpPr/>
            <p:nvPr/>
          </p:nvCxnSpPr>
          <p:spPr>
            <a:xfrm rot="-5400000">
              <a:off x="-2616413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" name="Google Shape;25;p1"/>
            <p:cNvCxnSpPr/>
            <p:nvPr/>
          </p:nvCxnSpPr>
          <p:spPr>
            <a:xfrm rot="-5400000">
              <a:off x="-2210061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" name="Google Shape;26;p1"/>
            <p:cNvCxnSpPr/>
            <p:nvPr/>
          </p:nvCxnSpPr>
          <p:spPr>
            <a:xfrm rot="-5400000">
              <a:off x="-1803709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" name="Google Shape;27;p1"/>
            <p:cNvCxnSpPr/>
            <p:nvPr/>
          </p:nvCxnSpPr>
          <p:spPr>
            <a:xfrm rot="-5400000">
              <a:off x="-1397357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" name="Google Shape;28;p1"/>
            <p:cNvCxnSpPr/>
            <p:nvPr/>
          </p:nvCxnSpPr>
          <p:spPr>
            <a:xfrm rot="-5400000">
              <a:off x="-991005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9" name="Google Shape;29;p1"/>
            <p:cNvCxnSpPr/>
            <p:nvPr/>
          </p:nvCxnSpPr>
          <p:spPr>
            <a:xfrm rot="-5400000">
              <a:off x="-584653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0" name="Google Shape;30;p1"/>
            <p:cNvCxnSpPr/>
            <p:nvPr/>
          </p:nvCxnSpPr>
          <p:spPr>
            <a:xfrm rot="-5400000">
              <a:off x="-178301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1" name="Google Shape;31;p1"/>
            <p:cNvCxnSpPr/>
            <p:nvPr/>
          </p:nvCxnSpPr>
          <p:spPr>
            <a:xfrm rot="-5400000">
              <a:off x="228051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2" name="Google Shape;32;p1"/>
            <p:cNvCxnSpPr/>
            <p:nvPr/>
          </p:nvCxnSpPr>
          <p:spPr>
            <a:xfrm rot="-5400000">
              <a:off x="634403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" name="Google Shape;33;p1"/>
            <p:cNvCxnSpPr/>
            <p:nvPr/>
          </p:nvCxnSpPr>
          <p:spPr>
            <a:xfrm rot="-5400000">
              <a:off x="1040755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4" name="Google Shape;34;p1"/>
            <p:cNvCxnSpPr/>
            <p:nvPr/>
          </p:nvCxnSpPr>
          <p:spPr>
            <a:xfrm rot="-5400000">
              <a:off x="1447107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5" name="Google Shape;35;p1"/>
            <p:cNvCxnSpPr/>
            <p:nvPr/>
          </p:nvCxnSpPr>
          <p:spPr>
            <a:xfrm rot="-5400000">
              <a:off x="1853459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6" name="Google Shape;36;p1"/>
            <p:cNvCxnSpPr/>
            <p:nvPr/>
          </p:nvCxnSpPr>
          <p:spPr>
            <a:xfrm rot="-5400000">
              <a:off x="2259811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7" name="Google Shape;37;p1"/>
            <p:cNvCxnSpPr/>
            <p:nvPr/>
          </p:nvCxnSpPr>
          <p:spPr>
            <a:xfrm rot="-5400000">
              <a:off x="2666162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8" name="Google Shape;38;p1"/>
            <p:cNvCxnSpPr/>
            <p:nvPr/>
          </p:nvCxnSpPr>
          <p:spPr>
            <a:xfrm rot="-5400000">
              <a:off x="3072514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" name="Google Shape;39;p1"/>
            <p:cNvCxnSpPr/>
            <p:nvPr/>
          </p:nvCxnSpPr>
          <p:spPr>
            <a:xfrm rot="-5400000">
              <a:off x="3478866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0" name="Google Shape;40;p1"/>
            <p:cNvCxnSpPr/>
            <p:nvPr/>
          </p:nvCxnSpPr>
          <p:spPr>
            <a:xfrm rot="-5400000">
              <a:off x="3885218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1" name="Google Shape;41;p1"/>
            <p:cNvCxnSpPr/>
            <p:nvPr/>
          </p:nvCxnSpPr>
          <p:spPr>
            <a:xfrm rot="-5400000">
              <a:off x="4291570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2" name="Google Shape;42;p1"/>
            <p:cNvCxnSpPr/>
            <p:nvPr/>
          </p:nvCxnSpPr>
          <p:spPr>
            <a:xfrm rot="-5400000">
              <a:off x="4697922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3" name="Google Shape;43;p1"/>
            <p:cNvCxnSpPr/>
            <p:nvPr/>
          </p:nvCxnSpPr>
          <p:spPr>
            <a:xfrm rot="-5400000">
              <a:off x="5104274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4" name="Google Shape;44;p1"/>
            <p:cNvCxnSpPr/>
            <p:nvPr/>
          </p:nvCxnSpPr>
          <p:spPr>
            <a:xfrm rot="-5400000">
              <a:off x="5510626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" name="Google Shape;45;p1"/>
            <p:cNvCxnSpPr/>
            <p:nvPr/>
          </p:nvCxnSpPr>
          <p:spPr>
            <a:xfrm rot="-5400000">
              <a:off x="5916978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6" name="Google Shape;46;p1"/>
            <p:cNvCxnSpPr/>
            <p:nvPr/>
          </p:nvCxnSpPr>
          <p:spPr>
            <a:xfrm rot="-5400000">
              <a:off x="6323330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7" name="Google Shape;47;p1"/>
            <p:cNvCxnSpPr/>
            <p:nvPr/>
          </p:nvCxnSpPr>
          <p:spPr>
            <a:xfrm rot="-5400000">
              <a:off x="6729682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8" name="Google Shape;48;p1"/>
            <p:cNvCxnSpPr/>
            <p:nvPr/>
          </p:nvCxnSpPr>
          <p:spPr>
            <a:xfrm rot="-5400000">
              <a:off x="7136034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9" name="Google Shape;49;p1"/>
            <p:cNvCxnSpPr/>
            <p:nvPr/>
          </p:nvCxnSpPr>
          <p:spPr>
            <a:xfrm rot="-5400000">
              <a:off x="7542386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0" name="Google Shape;50;p1"/>
            <p:cNvCxnSpPr/>
            <p:nvPr/>
          </p:nvCxnSpPr>
          <p:spPr>
            <a:xfrm rot="-5400000">
              <a:off x="7948738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" name="Google Shape;51;p1"/>
            <p:cNvCxnSpPr/>
            <p:nvPr/>
          </p:nvCxnSpPr>
          <p:spPr>
            <a:xfrm rot="-5400000">
              <a:off x="8355090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52" name="Google Shape;52;p1"/>
            <p:cNvGrpSpPr/>
            <p:nvPr/>
          </p:nvGrpSpPr>
          <p:grpSpPr>
            <a:xfrm>
              <a:off x="338" y="5647715"/>
              <a:ext cx="12191268" cy="806827"/>
              <a:chOff x="422346" y="4959910"/>
              <a:chExt cx="11403300" cy="507470"/>
            </a:xfrm>
          </p:grpSpPr>
          <p:cxnSp>
            <p:nvCxnSpPr>
              <p:cNvPr id="53" name="Google Shape;53;p1"/>
              <p:cNvCxnSpPr/>
              <p:nvPr/>
            </p:nvCxnSpPr>
            <p:spPr>
              <a:xfrm>
                <a:off x="422346" y="495991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4" name="Google Shape;54;p1"/>
              <p:cNvCxnSpPr/>
              <p:nvPr/>
            </p:nvCxnSpPr>
            <p:spPr>
              <a:xfrm>
                <a:off x="422346" y="521364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5" name="Google Shape;55;p1"/>
              <p:cNvCxnSpPr/>
              <p:nvPr/>
            </p:nvCxnSpPr>
            <p:spPr>
              <a:xfrm>
                <a:off x="422346" y="546738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cxnSp>
          <p:nvCxnSpPr>
            <p:cNvPr id="56" name="Google Shape;56;p1"/>
            <p:cNvCxnSpPr/>
            <p:nvPr/>
          </p:nvCxnSpPr>
          <p:spPr>
            <a:xfrm>
              <a:off x="351" y="6858075"/>
              <a:ext cx="121917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7" name="Google Shape;57;p1"/>
            <p:cNvCxnSpPr/>
            <p:nvPr/>
          </p:nvCxnSpPr>
          <p:spPr>
            <a:xfrm rot="-5400000">
              <a:off x="8761442" y="3429084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58" name="Google Shape;58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10800000">
            <a:off x="336749" y="6229225"/>
            <a:ext cx="11003051" cy="3013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10071150" y="1143151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"/>
          <p:cNvSpPr/>
          <p:nvPr/>
        </p:nvSpPr>
        <p:spPr>
          <a:xfrm>
            <a:off x="10071150" y="1924184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"/>
          <p:cNvSpPr/>
          <p:nvPr/>
        </p:nvSpPr>
        <p:spPr>
          <a:xfrm>
            <a:off x="10071150" y="2705218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"/>
          <p:cNvSpPr/>
          <p:nvPr/>
        </p:nvSpPr>
        <p:spPr>
          <a:xfrm>
            <a:off x="10071150" y="3486251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"/>
          <p:cNvSpPr/>
          <p:nvPr/>
        </p:nvSpPr>
        <p:spPr>
          <a:xfrm>
            <a:off x="10071150" y="4267285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"/>
          <p:cNvSpPr/>
          <p:nvPr/>
        </p:nvSpPr>
        <p:spPr>
          <a:xfrm>
            <a:off x="10071150" y="5048318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" name="Google Shape;65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5400000" flipH="1">
            <a:off x="7839500" y="3225150"/>
            <a:ext cx="6543725" cy="407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1"/>
          <p:cNvGrpSpPr/>
          <p:nvPr/>
        </p:nvGrpSpPr>
        <p:grpSpPr>
          <a:xfrm>
            <a:off x="588167" y="1076728"/>
            <a:ext cx="540369" cy="4704630"/>
            <a:chOff x="1765250" y="1648150"/>
            <a:chExt cx="503700" cy="4385375"/>
          </a:xfrm>
        </p:grpSpPr>
        <p:sp>
          <p:nvSpPr>
            <p:cNvPr id="67" name="Google Shape;67;p1"/>
            <p:cNvSpPr/>
            <p:nvPr/>
          </p:nvSpPr>
          <p:spPr>
            <a:xfrm>
              <a:off x="1765250" y="1648150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1765250" y="2235332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1765250" y="5758425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1765250" y="3996879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1765250" y="2822514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1765250" y="5171243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1765250" y="4584061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1765250" y="3409696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sp>
        <p:nvSpPr>
          <p:cNvPr id="75" name="Google Shape;75;p1"/>
          <p:cNvSpPr/>
          <p:nvPr/>
        </p:nvSpPr>
        <p:spPr>
          <a:xfrm>
            <a:off x="736499" y="668572"/>
            <a:ext cx="10141200" cy="5520900"/>
          </a:xfrm>
          <a:prstGeom prst="roundRect">
            <a:avLst>
              <a:gd name="adj" fmla="val 2847"/>
            </a:avLst>
          </a:prstGeom>
          <a:solidFill>
            <a:schemeClr val="lt2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76" name="Google Shape;76;p1"/>
          <p:cNvGrpSpPr/>
          <p:nvPr/>
        </p:nvGrpSpPr>
        <p:grpSpPr>
          <a:xfrm>
            <a:off x="1019399" y="1108203"/>
            <a:ext cx="231900" cy="4641244"/>
            <a:chOff x="931249" y="1108303"/>
            <a:chExt cx="231900" cy="4641244"/>
          </a:xfrm>
        </p:grpSpPr>
        <p:sp>
          <p:nvSpPr>
            <p:cNvPr id="77" name="Google Shape;77;p1"/>
            <p:cNvSpPr/>
            <p:nvPr/>
          </p:nvSpPr>
          <p:spPr>
            <a:xfrm>
              <a:off x="931249" y="1108303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931249" y="4257835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931249" y="2998022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931249" y="1738209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931249" y="5517647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931249" y="3627928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931249" y="2368116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931249" y="4887741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85" name="Google Shape;85;p1"/>
          <p:cNvGrpSpPr/>
          <p:nvPr/>
        </p:nvGrpSpPr>
        <p:grpSpPr>
          <a:xfrm>
            <a:off x="588096" y="1076664"/>
            <a:ext cx="540304" cy="4704536"/>
            <a:chOff x="499946" y="1076764"/>
            <a:chExt cx="540304" cy="4704536"/>
          </a:xfrm>
        </p:grpSpPr>
        <p:sp>
          <p:nvSpPr>
            <p:cNvPr id="86" name="Google Shape;86;p1"/>
            <p:cNvSpPr/>
            <p:nvPr/>
          </p:nvSpPr>
          <p:spPr>
            <a:xfrm>
              <a:off x="499946" y="1076764"/>
              <a:ext cx="540300" cy="295200"/>
            </a:xfrm>
            <a:prstGeom prst="arc">
              <a:avLst>
                <a:gd name="adj1" fmla="val 20656925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499946" y="4226295"/>
              <a:ext cx="540300" cy="295200"/>
            </a:xfrm>
            <a:prstGeom prst="arc">
              <a:avLst>
                <a:gd name="adj1" fmla="val 20760202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499946" y="2966483"/>
              <a:ext cx="540300" cy="295200"/>
            </a:xfrm>
            <a:prstGeom prst="arc">
              <a:avLst>
                <a:gd name="adj1" fmla="val 20733834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499946" y="1706670"/>
              <a:ext cx="540300" cy="295200"/>
            </a:xfrm>
            <a:prstGeom prst="arc">
              <a:avLst>
                <a:gd name="adj1" fmla="val 20657418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499950" y="5486100"/>
              <a:ext cx="540300" cy="295200"/>
            </a:xfrm>
            <a:prstGeom prst="arc">
              <a:avLst>
                <a:gd name="adj1" fmla="val 20823591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499946" y="3596389"/>
              <a:ext cx="540300" cy="295200"/>
            </a:xfrm>
            <a:prstGeom prst="arc">
              <a:avLst>
                <a:gd name="adj1" fmla="val 20862510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499946" y="2336577"/>
              <a:ext cx="540300" cy="295200"/>
            </a:xfrm>
            <a:prstGeom prst="arc">
              <a:avLst>
                <a:gd name="adj1" fmla="val 20732621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9946" y="4856202"/>
              <a:ext cx="540300" cy="295200"/>
            </a:xfrm>
            <a:prstGeom prst="arc">
              <a:avLst>
                <a:gd name="adj1" fmla="val 20682210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sp>
        <p:nvSpPr>
          <p:cNvPr id="94" name="Google Shape;94;p1"/>
          <p:cNvSpPr txBox="1">
            <a:spLocks noGrp="1"/>
          </p:cNvSpPr>
          <p:nvPr>
            <p:ph type="body" idx="1"/>
          </p:nvPr>
        </p:nvSpPr>
        <p:spPr>
          <a:xfrm>
            <a:off x="1493388" y="1955840"/>
            <a:ext cx="8818200" cy="3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●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○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■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lvl="3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●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lvl="4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○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lvl="5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■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lvl="6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●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lvl="7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○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lvl="8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■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95" name="Google Shape;95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96" name="Google Shape;96;p1"/>
          <p:cNvGraphicFramePr/>
          <p:nvPr/>
        </p:nvGraphicFramePr>
        <p:xfrm>
          <a:off x="1456800" y="1155175"/>
          <a:ext cx="9043800" cy="4685625"/>
        </p:xfrm>
        <a:graphic>
          <a:graphicData uri="http://schemas.openxmlformats.org/drawingml/2006/table">
            <a:tbl>
              <a:tblPr>
                <a:noFill/>
                <a:tableStyleId>{6FEE33BC-4571-4EF3-8EB6-C7F7D305CADA}</a:tableStyleId>
              </a:tblPr>
              <a:tblGrid>
                <a:gridCol w="904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97" name="Google Shape;97;p1"/>
          <p:cNvSpPr/>
          <p:nvPr/>
        </p:nvSpPr>
        <p:spPr>
          <a:xfrm rot="5400000">
            <a:off x="-508383" y="6180330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>
            <a:spLocks noGrp="1"/>
          </p:cNvSpPr>
          <p:nvPr>
            <p:ph type="title"/>
          </p:nvPr>
        </p:nvSpPr>
        <p:spPr>
          <a:xfrm>
            <a:off x="1493388" y="1186338"/>
            <a:ext cx="88182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7" r:id="rId6"/>
    <p:sldLayoutId id="2147483658" r:id="rId7"/>
    <p:sldLayoutId id="2147483659" r:id="rId8"/>
    <p:sldLayoutId id="214748366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"/>
          <p:cNvSpPr/>
          <p:nvPr/>
        </p:nvSpPr>
        <p:spPr>
          <a:xfrm>
            <a:off x="2297152" y="4140398"/>
            <a:ext cx="6667393" cy="171031"/>
          </a:xfrm>
          <a:custGeom>
            <a:avLst/>
            <a:gdLst/>
            <a:ahLst/>
            <a:cxnLst/>
            <a:rect l="l" t="t" r="r" b="b"/>
            <a:pathLst>
              <a:path w="6667393" h="171031" extrusionOk="0">
                <a:moveTo>
                  <a:pt x="86024" y="2"/>
                </a:moveTo>
                <a:cubicBezTo>
                  <a:pt x="38811" y="-294"/>
                  <a:pt x="297" y="37678"/>
                  <a:pt x="2" y="84887"/>
                </a:cubicBezTo>
                <a:cubicBezTo>
                  <a:pt x="-298" y="132088"/>
                  <a:pt x="37799" y="170626"/>
                  <a:pt x="85012" y="170909"/>
                </a:cubicBezTo>
                <a:cubicBezTo>
                  <a:pt x="326434" y="170991"/>
                  <a:pt x="567824" y="171274"/>
                  <a:pt x="809246" y="170545"/>
                </a:cubicBezTo>
                <a:cubicBezTo>
                  <a:pt x="875478" y="170343"/>
                  <a:pt x="941754" y="170343"/>
                  <a:pt x="1007985" y="169897"/>
                </a:cubicBezTo>
                <a:cubicBezTo>
                  <a:pt x="1093449" y="169331"/>
                  <a:pt x="1178820" y="168724"/>
                  <a:pt x="1264280" y="167509"/>
                </a:cubicBezTo>
                <a:cubicBezTo>
                  <a:pt x="1309153" y="166861"/>
                  <a:pt x="1354132" y="165445"/>
                  <a:pt x="1399005" y="164837"/>
                </a:cubicBezTo>
                <a:cubicBezTo>
                  <a:pt x="1441729" y="164271"/>
                  <a:pt x="1484425" y="163785"/>
                  <a:pt x="1527157" y="163582"/>
                </a:cubicBezTo>
                <a:cubicBezTo>
                  <a:pt x="1557061" y="163421"/>
                  <a:pt x="1586940" y="163825"/>
                  <a:pt x="1616847" y="163947"/>
                </a:cubicBezTo>
                <a:cubicBezTo>
                  <a:pt x="1674529" y="164190"/>
                  <a:pt x="1732219" y="164433"/>
                  <a:pt x="1789905" y="164716"/>
                </a:cubicBezTo>
                <a:cubicBezTo>
                  <a:pt x="1935184" y="165404"/>
                  <a:pt x="2080430" y="165647"/>
                  <a:pt x="2225710" y="165606"/>
                </a:cubicBezTo>
                <a:cubicBezTo>
                  <a:pt x="2606023" y="165485"/>
                  <a:pt x="2986336" y="160789"/>
                  <a:pt x="3366649" y="159899"/>
                </a:cubicBezTo>
                <a:cubicBezTo>
                  <a:pt x="3535440" y="159494"/>
                  <a:pt x="3704247" y="159939"/>
                  <a:pt x="3873053" y="160668"/>
                </a:cubicBezTo>
                <a:cubicBezTo>
                  <a:pt x="3967051" y="161073"/>
                  <a:pt x="4061008" y="162166"/>
                  <a:pt x="4155005" y="161801"/>
                </a:cubicBezTo>
                <a:cubicBezTo>
                  <a:pt x="4266127" y="161356"/>
                  <a:pt x="4377248" y="158967"/>
                  <a:pt x="4488368" y="157510"/>
                </a:cubicBezTo>
                <a:cubicBezTo>
                  <a:pt x="4644343" y="155446"/>
                  <a:pt x="4800317" y="154231"/>
                  <a:pt x="4956292" y="153057"/>
                </a:cubicBezTo>
                <a:cubicBezTo>
                  <a:pt x="5520317" y="148847"/>
                  <a:pt x="6084382" y="147430"/>
                  <a:pt x="6648408" y="145487"/>
                </a:cubicBezTo>
                <a:cubicBezTo>
                  <a:pt x="6658852" y="145528"/>
                  <a:pt x="6667312" y="137189"/>
                  <a:pt x="6667393" y="126745"/>
                </a:cubicBezTo>
                <a:cubicBezTo>
                  <a:pt x="6667434" y="116341"/>
                  <a:pt x="6659095" y="107840"/>
                  <a:pt x="6648650" y="107799"/>
                </a:cubicBezTo>
                <a:cubicBezTo>
                  <a:pt x="6082561" y="98731"/>
                  <a:pt x="5516431" y="90149"/>
                  <a:pt x="4950341" y="78815"/>
                </a:cubicBezTo>
                <a:cubicBezTo>
                  <a:pt x="4794407" y="75690"/>
                  <a:pt x="4638473" y="72564"/>
                  <a:pt x="4482539" y="68569"/>
                </a:cubicBezTo>
                <a:cubicBezTo>
                  <a:pt x="4373604" y="65776"/>
                  <a:pt x="4264629" y="61877"/>
                  <a:pt x="4155653" y="60092"/>
                </a:cubicBezTo>
                <a:cubicBezTo>
                  <a:pt x="4061656" y="58550"/>
                  <a:pt x="3967658" y="58582"/>
                  <a:pt x="3873661" y="57813"/>
                </a:cubicBezTo>
                <a:cubicBezTo>
                  <a:pt x="3704895" y="56437"/>
                  <a:pt x="3536168" y="54761"/>
                  <a:pt x="3367406" y="52251"/>
                </a:cubicBezTo>
                <a:cubicBezTo>
                  <a:pt x="2987138" y="46591"/>
                  <a:pt x="2606877" y="37014"/>
                  <a:pt x="2226596" y="32136"/>
                </a:cubicBezTo>
                <a:cubicBezTo>
                  <a:pt x="2081325" y="30270"/>
                  <a:pt x="1936066" y="28598"/>
                  <a:pt x="1790787" y="27452"/>
                </a:cubicBezTo>
                <a:cubicBezTo>
                  <a:pt x="1730972" y="26982"/>
                  <a:pt x="1671100" y="26570"/>
                  <a:pt x="1611281" y="26063"/>
                </a:cubicBezTo>
                <a:cubicBezTo>
                  <a:pt x="1583511" y="25829"/>
                  <a:pt x="1555806" y="25780"/>
                  <a:pt x="1528039" y="25302"/>
                </a:cubicBezTo>
                <a:cubicBezTo>
                  <a:pt x="1485320" y="24570"/>
                  <a:pt x="1442604" y="23643"/>
                  <a:pt x="1399892" y="22521"/>
                </a:cubicBezTo>
                <a:cubicBezTo>
                  <a:pt x="1355027" y="21343"/>
                  <a:pt x="1310157" y="19421"/>
                  <a:pt x="1265292" y="18218"/>
                </a:cubicBezTo>
                <a:cubicBezTo>
                  <a:pt x="1179856" y="15931"/>
                  <a:pt x="1094319" y="14162"/>
                  <a:pt x="1008867" y="12527"/>
                </a:cubicBezTo>
                <a:cubicBezTo>
                  <a:pt x="942648" y="11260"/>
                  <a:pt x="876482" y="10397"/>
                  <a:pt x="810258" y="9365"/>
                </a:cubicBezTo>
                <a:cubicBezTo>
                  <a:pt x="568865" y="5600"/>
                  <a:pt x="327426" y="2965"/>
                  <a:pt x="86024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сочинений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>
            <a:spLocks noGrp="1"/>
          </p:cNvSpPr>
          <p:nvPr>
            <p:ph type="title"/>
          </p:nvPr>
        </p:nvSpPr>
        <p:spPr>
          <a:xfrm>
            <a:off x="1838739" y="1184777"/>
            <a:ext cx="6495670" cy="763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Сочинение-описание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3" name="Google Shape;233;p22"/>
          <p:cNvSpPr txBox="1">
            <a:spLocks noGrp="1"/>
          </p:cNvSpPr>
          <p:nvPr>
            <p:ph type="body" idx="1"/>
          </p:nvPr>
        </p:nvSpPr>
        <p:spPr>
          <a:xfrm>
            <a:off x="1642639" y="2276650"/>
            <a:ext cx="9131378" cy="288175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85750" indent="-285750" fontAlgn="base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цель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передать характеристики объекта, его внешний вид, особенности.</a:t>
            </a:r>
          </a:p>
          <a:p>
            <a:pPr marL="285750" indent="-285750" fontAlgn="base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реобладают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прилагательные, помогающие представить описываемое.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Отвечает на вопросы 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«Какой, какая, какие, каким образом?»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Слова-маркеры: 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словно, будто, как, похож на…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2040205" y="1993206"/>
            <a:ext cx="3867088" cy="171031"/>
          </a:xfrm>
          <a:custGeom>
            <a:avLst/>
            <a:gdLst/>
            <a:ahLst/>
            <a:cxnLst/>
            <a:rect l="l" t="t" r="r" b="b"/>
            <a:pathLst>
              <a:path w="6667393" h="171031" extrusionOk="0">
                <a:moveTo>
                  <a:pt x="86024" y="2"/>
                </a:moveTo>
                <a:cubicBezTo>
                  <a:pt x="38811" y="-294"/>
                  <a:pt x="297" y="37678"/>
                  <a:pt x="2" y="84887"/>
                </a:cubicBezTo>
                <a:cubicBezTo>
                  <a:pt x="-298" y="132088"/>
                  <a:pt x="37799" y="170626"/>
                  <a:pt x="85012" y="170909"/>
                </a:cubicBezTo>
                <a:cubicBezTo>
                  <a:pt x="326434" y="170991"/>
                  <a:pt x="567824" y="171274"/>
                  <a:pt x="809246" y="170545"/>
                </a:cubicBezTo>
                <a:cubicBezTo>
                  <a:pt x="875478" y="170343"/>
                  <a:pt x="941754" y="170343"/>
                  <a:pt x="1007985" y="169897"/>
                </a:cubicBezTo>
                <a:cubicBezTo>
                  <a:pt x="1093449" y="169331"/>
                  <a:pt x="1178820" y="168724"/>
                  <a:pt x="1264280" y="167509"/>
                </a:cubicBezTo>
                <a:cubicBezTo>
                  <a:pt x="1309153" y="166861"/>
                  <a:pt x="1354132" y="165445"/>
                  <a:pt x="1399005" y="164837"/>
                </a:cubicBezTo>
                <a:cubicBezTo>
                  <a:pt x="1441729" y="164271"/>
                  <a:pt x="1484425" y="163785"/>
                  <a:pt x="1527157" y="163582"/>
                </a:cubicBezTo>
                <a:cubicBezTo>
                  <a:pt x="1557061" y="163421"/>
                  <a:pt x="1586940" y="163825"/>
                  <a:pt x="1616847" y="163947"/>
                </a:cubicBezTo>
                <a:cubicBezTo>
                  <a:pt x="1674529" y="164190"/>
                  <a:pt x="1732219" y="164433"/>
                  <a:pt x="1789905" y="164716"/>
                </a:cubicBezTo>
                <a:cubicBezTo>
                  <a:pt x="1935184" y="165404"/>
                  <a:pt x="2080430" y="165647"/>
                  <a:pt x="2225710" y="165606"/>
                </a:cubicBezTo>
                <a:cubicBezTo>
                  <a:pt x="2606023" y="165485"/>
                  <a:pt x="2986336" y="160789"/>
                  <a:pt x="3366649" y="159899"/>
                </a:cubicBezTo>
                <a:cubicBezTo>
                  <a:pt x="3535440" y="159494"/>
                  <a:pt x="3704247" y="159939"/>
                  <a:pt x="3873053" y="160668"/>
                </a:cubicBezTo>
                <a:cubicBezTo>
                  <a:pt x="3967051" y="161073"/>
                  <a:pt x="4061008" y="162166"/>
                  <a:pt x="4155005" y="161801"/>
                </a:cubicBezTo>
                <a:cubicBezTo>
                  <a:pt x="4266127" y="161356"/>
                  <a:pt x="4377248" y="158967"/>
                  <a:pt x="4488368" y="157510"/>
                </a:cubicBezTo>
                <a:cubicBezTo>
                  <a:pt x="4644343" y="155446"/>
                  <a:pt x="4800317" y="154231"/>
                  <a:pt x="4956292" y="153057"/>
                </a:cubicBezTo>
                <a:cubicBezTo>
                  <a:pt x="5520317" y="148847"/>
                  <a:pt x="6084382" y="147430"/>
                  <a:pt x="6648408" y="145487"/>
                </a:cubicBezTo>
                <a:cubicBezTo>
                  <a:pt x="6658852" y="145528"/>
                  <a:pt x="6667312" y="137189"/>
                  <a:pt x="6667393" y="126745"/>
                </a:cubicBezTo>
                <a:cubicBezTo>
                  <a:pt x="6667434" y="116341"/>
                  <a:pt x="6659095" y="107840"/>
                  <a:pt x="6648650" y="107799"/>
                </a:cubicBezTo>
                <a:cubicBezTo>
                  <a:pt x="6082561" y="98731"/>
                  <a:pt x="5516431" y="90149"/>
                  <a:pt x="4950341" y="78815"/>
                </a:cubicBezTo>
                <a:cubicBezTo>
                  <a:pt x="4794407" y="75690"/>
                  <a:pt x="4638473" y="72564"/>
                  <a:pt x="4482539" y="68569"/>
                </a:cubicBezTo>
                <a:cubicBezTo>
                  <a:pt x="4373604" y="65776"/>
                  <a:pt x="4264629" y="61877"/>
                  <a:pt x="4155653" y="60092"/>
                </a:cubicBezTo>
                <a:cubicBezTo>
                  <a:pt x="4061656" y="58550"/>
                  <a:pt x="3967658" y="58582"/>
                  <a:pt x="3873661" y="57813"/>
                </a:cubicBezTo>
                <a:cubicBezTo>
                  <a:pt x="3704895" y="56437"/>
                  <a:pt x="3536168" y="54761"/>
                  <a:pt x="3367406" y="52251"/>
                </a:cubicBezTo>
                <a:cubicBezTo>
                  <a:pt x="2987138" y="46591"/>
                  <a:pt x="2606877" y="37014"/>
                  <a:pt x="2226596" y="32136"/>
                </a:cubicBezTo>
                <a:cubicBezTo>
                  <a:pt x="2081325" y="30270"/>
                  <a:pt x="1936066" y="28598"/>
                  <a:pt x="1790787" y="27452"/>
                </a:cubicBezTo>
                <a:cubicBezTo>
                  <a:pt x="1730972" y="26982"/>
                  <a:pt x="1671100" y="26570"/>
                  <a:pt x="1611281" y="26063"/>
                </a:cubicBezTo>
                <a:cubicBezTo>
                  <a:pt x="1583511" y="25829"/>
                  <a:pt x="1555806" y="25780"/>
                  <a:pt x="1528039" y="25302"/>
                </a:cubicBezTo>
                <a:cubicBezTo>
                  <a:pt x="1485320" y="24570"/>
                  <a:pt x="1442604" y="23643"/>
                  <a:pt x="1399892" y="22521"/>
                </a:cubicBezTo>
                <a:cubicBezTo>
                  <a:pt x="1355027" y="21343"/>
                  <a:pt x="1310157" y="19421"/>
                  <a:pt x="1265292" y="18218"/>
                </a:cubicBezTo>
                <a:cubicBezTo>
                  <a:pt x="1179856" y="15931"/>
                  <a:pt x="1094319" y="14162"/>
                  <a:pt x="1008867" y="12527"/>
                </a:cubicBezTo>
                <a:cubicBezTo>
                  <a:pt x="942648" y="11260"/>
                  <a:pt x="876482" y="10397"/>
                  <a:pt x="810258" y="9365"/>
                </a:cubicBezTo>
                <a:cubicBezTo>
                  <a:pt x="568865" y="5600"/>
                  <a:pt x="327426" y="2965"/>
                  <a:pt x="86024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0"/>
          <p:cNvSpPr/>
          <p:nvPr/>
        </p:nvSpPr>
        <p:spPr>
          <a:xfrm>
            <a:off x="1495499" y="1715529"/>
            <a:ext cx="4600501" cy="171031"/>
          </a:xfrm>
          <a:custGeom>
            <a:avLst/>
            <a:gdLst/>
            <a:ahLst/>
            <a:cxnLst/>
            <a:rect l="l" t="t" r="r" b="b"/>
            <a:pathLst>
              <a:path w="6667393" h="171031" extrusionOk="0">
                <a:moveTo>
                  <a:pt x="86024" y="2"/>
                </a:moveTo>
                <a:cubicBezTo>
                  <a:pt x="38811" y="-294"/>
                  <a:pt x="297" y="37678"/>
                  <a:pt x="2" y="84887"/>
                </a:cubicBezTo>
                <a:cubicBezTo>
                  <a:pt x="-298" y="132088"/>
                  <a:pt x="37799" y="170626"/>
                  <a:pt x="85012" y="170909"/>
                </a:cubicBezTo>
                <a:cubicBezTo>
                  <a:pt x="326434" y="170991"/>
                  <a:pt x="567824" y="171274"/>
                  <a:pt x="809246" y="170545"/>
                </a:cubicBezTo>
                <a:cubicBezTo>
                  <a:pt x="875478" y="170343"/>
                  <a:pt x="941754" y="170343"/>
                  <a:pt x="1007985" y="169897"/>
                </a:cubicBezTo>
                <a:cubicBezTo>
                  <a:pt x="1093449" y="169331"/>
                  <a:pt x="1178820" y="168724"/>
                  <a:pt x="1264280" y="167509"/>
                </a:cubicBezTo>
                <a:cubicBezTo>
                  <a:pt x="1309153" y="166861"/>
                  <a:pt x="1354132" y="165445"/>
                  <a:pt x="1399005" y="164837"/>
                </a:cubicBezTo>
                <a:cubicBezTo>
                  <a:pt x="1441729" y="164271"/>
                  <a:pt x="1484425" y="163785"/>
                  <a:pt x="1527157" y="163582"/>
                </a:cubicBezTo>
                <a:cubicBezTo>
                  <a:pt x="1557061" y="163421"/>
                  <a:pt x="1586940" y="163825"/>
                  <a:pt x="1616847" y="163947"/>
                </a:cubicBezTo>
                <a:cubicBezTo>
                  <a:pt x="1674529" y="164190"/>
                  <a:pt x="1732219" y="164433"/>
                  <a:pt x="1789905" y="164716"/>
                </a:cubicBezTo>
                <a:cubicBezTo>
                  <a:pt x="1935184" y="165404"/>
                  <a:pt x="2080430" y="165647"/>
                  <a:pt x="2225710" y="165606"/>
                </a:cubicBezTo>
                <a:cubicBezTo>
                  <a:pt x="2606023" y="165485"/>
                  <a:pt x="2986336" y="160789"/>
                  <a:pt x="3366649" y="159899"/>
                </a:cubicBezTo>
                <a:cubicBezTo>
                  <a:pt x="3535440" y="159494"/>
                  <a:pt x="3704247" y="159939"/>
                  <a:pt x="3873053" y="160668"/>
                </a:cubicBezTo>
                <a:cubicBezTo>
                  <a:pt x="3967051" y="161073"/>
                  <a:pt x="4061008" y="162166"/>
                  <a:pt x="4155005" y="161801"/>
                </a:cubicBezTo>
                <a:cubicBezTo>
                  <a:pt x="4266127" y="161356"/>
                  <a:pt x="4377248" y="158967"/>
                  <a:pt x="4488368" y="157510"/>
                </a:cubicBezTo>
                <a:cubicBezTo>
                  <a:pt x="4644343" y="155446"/>
                  <a:pt x="4800317" y="154231"/>
                  <a:pt x="4956292" y="153057"/>
                </a:cubicBezTo>
                <a:cubicBezTo>
                  <a:pt x="5520317" y="148847"/>
                  <a:pt x="6084382" y="147430"/>
                  <a:pt x="6648408" y="145487"/>
                </a:cubicBezTo>
                <a:cubicBezTo>
                  <a:pt x="6658852" y="145528"/>
                  <a:pt x="6667312" y="137189"/>
                  <a:pt x="6667393" y="126745"/>
                </a:cubicBezTo>
                <a:cubicBezTo>
                  <a:pt x="6667434" y="116341"/>
                  <a:pt x="6659095" y="107840"/>
                  <a:pt x="6648650" y="107799"/>
                </a:cubicBezTo>
                <a:cubicBezTo>
                  <a:pt x="6082561" y="98731"/>
                  <a:pt x="5516431" y="90149"/>
                  <a:pt x="4950341" y="78815"/>
                </a:cubicBezTo>
                <a:cubicBezTo>
                  <a:pt x="4794407" y="75690"/>
                  <a:pt x="4638473" y="72564"/>
                  <a:pt x="4482539" y="68569"/>
                </a:cubicBezTo>
                <a:cubicBezTo>
                  <a:pt x="4373604" y="65776"/>
                  <a:pt x="4264629" y="61877"/>
                  <a:pt x="4155653" y="60092"/>
                </a:cubicBezTo>
                <a:cubicBezTo>
                  <a:pt x="4061656" y="58550"/>
                  <a:pt x="3967658" y="58582"/>
                  <a:pt x="3873661" y="57813"/>
                </a:cubicBezTo>
                <a:cubicBezTo>
                  <a:pt x="3704895" y="56437"/>
                  <a:pt x="3536168" y="54761"/>
                  <a:pt x="3367406" y="52251"/>
                </a:cubicBezTo>
                <a:cubicBezTo>
                  <a:pt x="2987138" y="46591"/>
                  <a:pt x="2606877" y="37014"/>
                  <a:pt x="2226596" y="32136"/>
                </a:cubicBezTo>
                <a:cubicBezTo>
                  <a:pt x="2081325" y="30270"/>
                  <a:pt x="1936066" y="28598"/>
                  <a:pt x="1790787" y="27452"/>
                </a:cubicBezTo>
                <a:cubicBezTo>
                  <a:pt x="1730972" y="26982"/>
                  <a:pt x="1671100" y="26570"/>
                  <a:pt x="1611281" y="26063"/>
                </a:cubicBezTo>
                <a:cubicBezTo>
                  <a:pt x="1583511" y="25829"/>
                  <a:pt x="1555806" y="25780"/>
                  <a:pt x="1528039" y="25302"/>
                </a:cubicBezTo>
                <a:cubicBezTo>
                  <a:pt x="1485320" y="24570"/>
                  <a:pt x="1442604" y="23643"/>
                  <a:pt x="1399892" y="22521"/>
                </a:cubicBezTo>
                <a:cubicBezTo>
                  <a:pt x="1355027" y="21343"/>
                  <a:pt x="1310157" y="19421"/>
                  <a:pt x="1265292" y="18218"/>
                </a:cubicBezTo>
                <a:cubicBezTo>
                  <a:pt x="1179856" y="15931"/>
                  <a:pt x="1094319" y="14162"/>
                  <a:pt x="1008867" y="12527"/>
                </a:cubicBezTo>
                <a:cubicBezTo>
                  <a:pt x="942648" y="11260"/>
                  <a:pt x="876482" y="10397"/>
                  <a:pt x="810258" y="9365"/>
                </a:cubicBezTo>
                <a:cubicBezTo>
                  <a:pt x="568865" y="5600"/>
                  <a:pt x="327426" y="2965"/>
                  <a:pt x="86024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0"/>
          <p:cNvSpPr/>
          <p:nvPr/>
        </p:nvSpPr>
        <p:spPr>
          <a:xfrm>
            <a:off x="2314423" y="2062287"/>
            <a:ext cx="755026" cy="764292"/>
          </a:xfrm>
          <a:custGeom>
            <a:avLst/>
            <a:gdLst/>
            <a:ahLst/>
            <a:cxnLst/>
            <a:rect l="l" t="t" r="r" b="b"/>
            <a:pathLst>
              <a:path w="1360408" h="1377102" extrusionOk="0">
                <a:moveTo>
                  <a:pt x="723965" y="140"/>
                </a:moveTo>
                <a:cubicBezTo>
                  <a:pt x="638225" y="-1322"/>
                  <a:pt x="552595" y="8600"/>
                  <a:pt x="469819" y="34039"/>
                </a:cubicBezTo>
                <a:cubicBezTo>
                  <a:pt x="440284" y="43119"/>
                  <a:pt x="411336" y="54223"/>
                  <a:pt x="383291" y="67185"/>
                </a:cubicBezTo>
                <a:cubicBezTo>
                  <a:pt x="347489" y="83729"/>
                  <a:pt x="313040" y="103513"/>
                  <a:pt x="280821" y="126263"/>
                </a:cubicBezTo>
                <a:cubicBezTo>
                  <a:pt x="241930" y="153721"/>
                  <a:pt x="206092" y="185568"/>
                  <a:pt x="174306" y="221013"/>
                </a:cubicBezTo>
                <a:cubicBezTo>
                  <a:pt x="79641" y="326568"/>
                  <a:pt x="23113" y="462306"/>
                  <a:pt x="5803" y="602424"/>
                </a:cubicBezTo>
                <a:cubicBezTo>
                  <a:pt x="-1030" y="657705"/>
                  <a:pt x="-1714" y="713682"/>
                  <a:pt x="3147" y="769154"/>
                </a:cubicBezTo>
                <a:cubicBezTo>
                  <a:pt x="13911" y="892039"/>
                  <a:pt x="55044" y="1012738"/>
                  <a:pt x="131040" y="1110840"/>
                </a:cubicBezTo>
                <a:cubicBezTo>
                  <a:pt x="175569" y="1168323"/>
                  <a:pt x="231109" y="1217427"/>
                  <a:pt x="292078" y="1256827"/>
                </a:cubicBezTo>
                <a:cubicBezTo>
                  <a:pt x="415655" y="1336689"/>
                  <a:pt x="564278" y="1379433"/>
                  <a:pt x="711440" y="1377004"/>
                </a:cubicBezTo>
                <a:cubicBezTo>
                  <a:pt x="768530" y="1376065"/>
                  <a:pt x="825642" y="1368050"/>
                  <a:pt x="880324" y="1351452"/>
                </a:cubicBezTo>
                <a:cubicBezTo>
                  <a:pt x="936848" y="1334296"/>
                  <a:pt x="990716" y="1308688"/>
                  <a:pt x="1040480" y="1276943"/>
                </a:cubicBezTo>
                <a:cubicBezTo>
                  <a:pt x="1151843" y="1205898"/>
                  <a:pt x="1244076" y="1103501"/>
                  <a:pt x="1299811" y="983453"/>
                </a:cubicBezTo>
                <a:cubicBezTo>
                  <a:pt x="1343352" y="889667"/>
                  <a:pt x="1364439" y="786103"/>
                  <a:pt x="1359771" y="682751"/>
                </a:cubicBezTo>
                <a:cubicBezTo>
                  <a:pt x="1357541" y="633307"/>
                  <a:pt x="1350392" y="583835"/>
                  <a:pt x="1335612" y="536516"/>
                </a:cubicBezTo>
                <a:cubicBezTo>
                  <a:pt x="1317590" y="478822"/>
                  <a:pt x="1289006" y="424533"/>
                  <a:pt x="1253257" y="375854"/>
                </a:cubicBezTo>
                <a:cubicBezTo>
                  <a:pt x="1211869" y="319492"/>
                  <a:pt x="1160733" y="270461"/>
                  <a:pt x="1102590" y="231640"/>
                </a:cubicBezTo>
                <a:cubicBezTo>
                  <a:pt x="1034703" y="186313"/>
                  <a:pt x="957967" y="154940"/>
                  <a:pt x="878045" y="138533"/>
                </a:cubicBezTo>
                <a:cubicBezTo>
                  <a:pt x="788205" y="120090"/>
                  <a:pt x="694733" y="120887"/>
                  <a:pt x="605177" y="140557"/>
                </a:cubicBezTo>
                <a:cubicBezTo>
                  <a:pt x="532084" y="156612"/>
                  <a:pt x="461942" y="184580"/>
                  <a:pt x="397330" y="222276"/>
                </a:cubicBezTo>
                <a:cubicBezTo>
                  <a:pt x="363427" y="242060"/>
                  <a:pt x="331252" y="264535"/>
                  <a:pt x="300430" y="288820"/>
                </a:cubicBezTo>
                <a:cubicBezTo>
                  <a:pt x="273595" y="310222"/>
                  <a:pt x="269162" y="349274"/>
                  <a:pt x="290564" y="376105"/>
                </a:cubicBezTo>
                <a:cubicBezTo>
                  <a:pt x="311963" y="402940"/>
                  <a:pt x="351015" y="407377"/>
                  <a:pt x="377850" y="385975"/>
                </a:cubicBezTo>
                <a:cubicBezTo>
                  <a:pt x="452700" y="325475"/>
                  <a:pt x="537650" y="279853"/>
                  <a:pt x="631744" y="257953"/>
                </a:cubicBezTo>
                <a:cubicBezTo>
                  <a:pt x="706849" y="240473"/>
                  <a:pt x="785512" y="238688"/>
                  <a:pt x="861221" y="253524"/>
                </a:cubicBezTo>
                <a:cubicBezTo>
                  <a:pt x="925331" y="266089"/>
                  <a:pt x="987251" y="290079"/>
                  <a:pt x="1042880" y="324366"/>
                </a:cubicBezTo>
                <a:cubicBezTo>
                  <a:pt x="1090361" y="353634"/>
                  <a:pt x="1133724" y="389893"/>
                  <a:pt x="1168753" y="433414"/>
                </a:cubicBezTo>
                <a:cubicBezTo>
                  <a:pt x="1203672" y="476798"/>
                  <a:pt x="1229709" y="527145"/>
                  <a:pt x="1244400" y="580916"/>
                </a:cubicBezTo>
                <a:cubicBezTo>
                  <a:pt x="1251189" y="605747"/>
                  <a:pt x="1255297" y="631234"/>
                  <a:pt x="1257937" y="656818"/>
                </a:cubicBezTo>
                <a:cubicBezTo>
                  <a:pt x="1266094" y="735842"/>
                  <a:pt x="1257589" y="816371"/>
                  <a:pt x="1232385" y="891739"/>
                </a:cubicBezTo>
                <a:cubicBezTo>
                  <a:pt x="1192750" y="1010256"/>
                  <a:pt x="1113730" y="1114402"/>
                  <a:pt x="1013531" y="1188515"/>
                </a:cubicBezTo>
                <a:cubicBezTo>
                  <a:pt x="964342" y="1224900"/>
                  <a:pt x="909628" y="1254382"/>
                  <a:pt x="851355" y="1273275"/>
                </a:cubicBezTo>
                <a:cubicBezTo>
                  <a:pt x="759179" y="1303154"/>
                  <a:pt x="658672" y="1304134"/>
                  <a:pt x="564064" y="1285921"/>
                </a:cubicBezTo>
                <a:cubicBezTo>
                  <a:pt x="460096" y="1265911"/>
                  <a:pt x="360168" y="1221228"/>
                  <a:pt x="277784" y="1154487"/>
                </a:cubicBezTo>
                <a:cubicBezTo>
                  <a:pt x="231239" y="1116778"/>
                  <a:pt x="190337" y="1071751"/>
                  <a:pt x="157102" y="1021911"/>
                </a:cubicBezTo>
                <a:cubicBezTo>
                  <a:pt x="134392" y="987854"/>
                  <a:pt x="115046" y="951267"/>
                  <a:pt x="100173" y="913117"/>
                </a:cubicBezTo>
                <a:cubicBezTo>
                  <a:pt x="74791" y="848007"/>
                  <a:pt x="61963" y="778481"/>
                  <a:pt x="58680" y="708813"/>
                </a:cubicBezTo>
                <a:cubicBezTo>
                  <a:pt x="50697" y="539322"/>
                  <a:pt x="103031" y="368410"/>
                  <a:pt x="216937" y="240874"/>
                </a:cubicBezTo>
                <a:cubicBezTo>
                  <a:pt x="245092" y="209351"/>
                  <a:pt x="276578" y="180909"/>
                  <a:pt x="310805" y="156118"/>
                </a:cubicBezTo>
                <a:cubicBezTo>
                  <a:pt x="338915" y="135752"/>
                  <a:pt x="368900" y="117924"/>
                  <a:pt x="400115" y="102731"/>
                </a:cubicBezTo>
                <a:cubicBezTo>
                  <a:pt x="533865" y="37641"/>
                  <a:pt x="685896" y="22841"/>
                  <a:pt x="832378" y="38087"/>
                </a:cubicBezTo>
                <a:cubicBezTo>
                  <a:pt x="879558" y="43001"/>
                  <a:pt x="926242" y="51134"/>
                  <a:pt x="972544" y="61363"/>
                </a:cubicBezTo>
                <a:cubicBezTo>
                  <a:pt x="979940" y="63076"/>
                  <a:pt x="987279" y="58514"/>
                  <a:pt x="988991" y="51118"/>
                </a:cubicBezTo>
                <a:cubicBezTo>
                  <a:pt x="990704" y="43726"/>
                  <a:pt x="986137" y="36257"/>
                  <a:pt x="978746" y="34549"/>
                </a:cubicBezTo>
                <a:cubicBezTo>
                  <a:pt x="895520" y="14405"/>
                  <a:pt x="809704" y="1597"/>
                  <a:pt x="723965" y="1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0"/>
          <p:cNvSpPr/>
          <p:nvPr/>
        </p:nvSpPr>
        <p:spPr>
          <a:xfrm rot="2700000">
            <a:off x="2314369" y="2962925"/>
            <a:ext cx="755134" cy="764400"/>
          </a:xfrm>
          <a:custGeom>
            <a:avLst/>
            <a:gdLst/>
            <a:ahLst/>
            <a:cxnLst/>
            <a:rect l="l" t="t" r="r" b="b"/>
            <a:pathLst>
              <a:path w="1360408" h="1377102" extrusionOk="0">
                <a:moveTo>
                  <a:pt x="723965" y="140"/>
                </a:moveTo>
                <a:cubicBezTo>
                  <a:pt x="638225" y="-1322"/>
                  <a:pt x="552595" y="8600"/>
                  <a:pt x="469819" y="34039"/>
                </a:cubicBezTo>
                <a:cubicBezTo>
                  <a:pt x="440284" y="43119"/>
                  <a:pt x="411336" y="54223"/>
                  <a:pt x="383291" y="67185"/>
                </a:cubicBezTo>
                <a:cubicBezTo>
                  <a:pt x="347489" y="83729"/>
                  <a:pt x="313040" y="103513"/>
                  <a:pt x="280821" y="126263"/>
                </a:cubicBezTo>
                <a:cubicBezTo>
                  <a:pt x="241930" y="153721"/>
                  <a:pt x="206092" y="185568"/>
                  <a:pt x="174306" y="221013"/>
                </a:cubicBezTo>
                <a:cubicBezTo>
                  <a:pt x="79641" y="326568"/>
                  <a:pt x="23113" y="462306"/>
                  <a:pt x="5803" y="602424"/>
                </a:cubicBezTo>
                <a:cubicBezTo>
                  <a:pt x="-1030" y="657705"/>
                  <a:pt x="-1714" y="713682"/>
                  <a:pt x="3147" y="769154"/>
                </a:cubicBezTo>
                <a:cubicBezTo>
                  <a:pt x="13911" y="892039"/>
                  <a:pt x="55044" y="1012738"/>
                  <a:pt x="131040" y="1110840"/>
                </a:cubicBezTo>
                <a:cubicBezTo>
                  <a:pt x="175569" y="1168323"/>
                  <a:pt x="231109" y="1217427"/>
                  <a:pt x="292078" y="1256827"/>
                </a:cubicBezTo>
                <a:cubicBezTo>
                  <a:pt x="415655" y="1336689"/>
                  <a:pt x="564278" y="1379433"/>
                  <a:pt x="711440" y="1377004"/>
                </a:cubicBezTo>
                <a:cubicBezTo>
                  <a:pt x="768530" y="1376065"/>
                  <a:pt x="825642" y="1368050"/>
                  <a:pt x="880324" y="1351452"/>
                </a:cubicBezTo>
                <a:cubicBezTo>
                  <a:pt x="936848" y="1334296"/>
                  <a:pt x="990716" y="1308688"/>
                  <a:pt x="1040480" y="1276943"/>
                </a:cubicBezTo>
                <a:cubicBezTo>
                  <a:pt x="1151843" y="1205898"/>
                  <a:pt x="1244076" y="1103501"/>
                  <a:pt x="1299811" y="983453"/>
                </a:cubicBezTo>
                <a:cubicBezTo>
                  <a:pt x="1343352" y="889667"/>
                  <a:pt x="1364439" y="786103"/>
                  <a:pt x="1359771" y="682751"/>
                </a:cubicBezTo>
                <a:cubicBezTo>
                  <a:pt x="1357541" y="633307"/>
                  <a:pt x="1350392" y="583835"/>
                  <a:pt x="1335612" y="536516"/>
                </a:cubicBezTo>
                <a:cubicBezTo>
                  <a:pt x="1317590" y="478822"/>
                  <a:pt x="1289006" y="424533"/>
                  <a:pt x="1253257" y="375854"/>
                </a:cubicBezTo>
                <a:cubicBezTo>
                  <a:pt x="1211869" y="319492"/>
                  <a:pt x="1160733" y="270461"/>
                  <a:pt x="1102590" y="231640"/>
                </a:cubicBezTo>
                <a:cubicBezTo>
                  <a:pt x="1034703" y="186313"/>
                  <a:pt x="957967" y="154940"/>
                  <a:pt x="878045" y="138533"/>
                </a:cubicBezTo>
                <a:cubicBezTo>
                  <a:pt x="788205" y="120090"/>
                  <a:pt x="694733" y="120887"/>
                  <a:pt x="605177" y="140557"/>
                </a:cubicBezTo>
                <a:cubicBezTo>
                  <a:pt x="532084" y="156612"/>
                  <a:pt x="461942" y="184580"/>
                  <a:pt x="397330" y="222276"/>
                </a:cubicBezTo>
                <a:cubicBezTo>
                  <a:pt x="363427" y="242060"/>
                  <a:pt x="331252" y="264535"/>
                  <a:pt x="300430" y="288820"/>
                </a:cubicBezTo>
                <a:cubicBezTo>
                  <a:pt x="273595" y="310222"/>
                  <a:pt x="269162" y="349274"/>
                  <a:pt x="290564" y="376105"/>
                </a:cubicBezTo>
                <a:cubicBezTo>
                  <a:pt x="311963" y="402940"/>
                  <a:pt x="351015" y="407377"/>
                  <a:pt x="377850" y="385975"/>
                </a:cubicBezTo>
                <a:cubicBezTo>
                  <a:pt x="452700" y="325475"/>
                  <a:pt x="537650" y="279853"/>
                  <a:pt x="631744" y="257953"/>
                </a:cubicBezTo>
                <a:cubicBezTo>
                  <a:pt x="706849" y="240473"/>
                  <a:pt x="785512" y="238688"/>
                  <a:pt x="861221" y="253524"/>
                </a:cubicBezTo>
                <a:cubicBezTo>
                  <a:pt x="925331" y="266089"/>
                  <a:pt x="987251" y="290079"/>
                  <a:pt x="1042880" y="324366"/>
                </a:cubicBezTo>
                <a:cubicBezTo>
                  <a:pt x="1090361" y="353634"/>
                  <a:pt x="1133724" y="389893"/>
                  <a:pt x="1168753" y="433414"/>
                </a:cubicBezTo>
                <a:cubicBezTo>
                  <a:pt x="1203672" y="476798"/>
                  <a:pt x="1229709" y="527145"/>
                  <a:pt x="1244400" y="580916"/>
                </a:cubicBezTo>
                <a:cubicBezTo>
                  <a:pt x="1251189" y="605747"/>
                  <a:pt x="1255297" y="631234"/>
                  <a:pt x="1257937" y="656818"/>
                </a:cubicBezTo>
                <a:cubicBezTo>
                  <a:pt x="1266094" y="735842"/>
                  <a:pt x="1257589" y="816371"/>
                  <a:pt x="1232385" y="891739"/>
                </a:cubicBezTo>
                <a:cubicBezTo>
                  <a:pt x="1192750" y="1010256"/>
                  <a:pt x="1113730" y="1114402"/>
                  <a:pt x="1013531" y="1188515"/>
                </a:cubicBezTo>
                <a:cubicBezTo>
                  <a:pt x="964342" y="1224900"/>
                  <a:pt x="909628" y="1254382"/>
                  <a:pt x="851355" y="1273275"/>
                </a:cubicBezTo>
                <a:cubicBezTo>
                  <a:pt x="759179" y="1303154"/>
                  <a:pt x="658672" y="1304134"/>
                  <a:pt x="564064" y="1285921"/>
                </a:cubicBezTo>
                <a:cubicBezTo>
                  <a:pt x="460096" y="1265911"/>
                  <a:pt x="360168" y="1221228"/>
                  <a:pt x="277784" y="1154487"/>
                </a:cubicBezTo>
                <a:cubicBezTo>
                  <a:pt x="231239" y="1116778"/>
                  <a:pt x="190337" y="1071751"/>
                  <a:pt x="157102" y="1021911"/>
                </a:cubicBezTo>
                <a:cubicBezTo>
                  <a:pt x="134392" y="987854"/>
                  <a:pt x="115046" y="951267"/>
                  <a:pt x="100173" y="913117"/>
                </a:cubicBezTo>
                <a:cubicBezTo>
                  <a:pt x="74791" y="848007"/>
                  <a:pt x="61963" y="778481"/>
                  <a:pt x="58680" y="708813"/>
                </a:cubicBezTo>
                <a:cubicBezTo>
                  <a:pt x="50697" y="539322"/>
                  <a:pt x="103031" y="368410"/>
                  <a:pt x="216937" y="240874"/>
                </a:cubicBezTo>
                <a:cubicBezTo>
                  <a:pt x="245092" y="209351"/>
                  <a:pt x="276578" y="180909"/>
                  <a:pt x="310805" y="156118"/>
                </a:cubicBezTo>
                <a:cubicBezTo>
                  <a:pt x="338915" y="135752"/>
                  <a:pt x="368900" y="117924"/>
                  <a:pt x="400115" y="102731"/>
                </a:cubicBezTo>
                <a:cubicBezTo>
                  <a:pt x="533865" y="37641"/>
                  <a:pt x="685896" y="22841"/>
                  <a:pt x="832378" y="38087"/>
                </a:cubicBezTo>
                <a:cubicBezTo>
                  <a:pt x="879558" y="43001"/>
                  <a:pt x="926242" y="51134"/>
                  <a:pt x="972544" y="61363"/>
                </a:cubicBezTo>
                <a:cubicBezTo>
                  <a:pt x="979940" y="63076"/>
                  <a:pt x="987279" y="58514"/>
                  <a:pt x="988991" y="51118"/>
                </a:cubicBezTo>
                <a:cubicBezTo>
                  <a:pt x="990704" y="43726"/>
                  <a:pt x="986137" y="36257"/>
                  <a:pt x="978746" y="34549"/>
                </a:cubicBezTo>
                <a:cubicBezTo>
                  <a:pt x="895520" y="14405"/>
                  <a:pt x="809704" y="1597"/>
                  <a:pt x="723965" y="1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0"/>
          <p:cNvSpPr/>
          <p:nvPr/>
        </p:nvSpPr>
        <p:spPr>
          <a:xfrm rot="6452310">
            <a:off x="2313853" y="3844889"/>
            <a:ext cx="756167" cy="765446"/>
          </a:xfrm>
          <a:custGeom>
            <a:avLst/>
            <a:gdLst/>
            <a:ahLst/>
            <a:cxnLst/>
            <a:rect l="l" t="t" r="r" b="b"/>
            <a:pathLst>
              <a:path w="1360408" h="1377102" extrusionOk="0">
                <a:moveTo>
                  <a:pt x="723965" y="140"/>
                </a:moveTo>
                <a:cubicBezTo>
                  <a:pt x="638225" y="-1322"/>
                  <a:pt x="552595" y="8600"/>
                  <a:pt x="469819" y="34039"/>
                </a:cubicBezTo>
                <a:cubicBezTo>
                  <a:pt x="440284" y="43119"/>
                  <a:pt x="411336" y="54223"/>
                  <a:pt x="383291" y="67185"/>
                </a:cubicBezTo>
                <a:cubicBezTo>
                  <a:pt x="347489" y="83729"/>
                  <a:pt x="313040" y="103513"/>
                  <a:pt x="280821" y="126263"/>
                </a:cubicBezTo>
                <a:cubicBezTo>
                  <a:pt x="241930" y="153721"/>
                  <a:pt x="206092" y="185568"/>
                  <a:pt x="174306" y="221013"/>
                </a:cubicBezTo>
                <a:cubicBezTo>
                  <a:pt x="79641" y="326568"/>
                  <a:pt x="23113" y="462306"/>
                  <a:pt x="5803" y="602424"/>
                </a:cubicBezTo>
                <a:cubicBezTo>
                  <a:pt x="-1030" y="657705"/>
                  <a:pt x="-1714" y="713682"/>
                  <a:pt x="3147" y="769154"/>
                </a:cubicBezTo>
                <a:cubicBezTo>
                  <a:pt x="13911" y="892039"/>
                  <a:pt x="55044" y="1012738"/>
                  <a:pt x="131040" y="1110840"/>
                </a:cubicBezTo>
                <a:cubicBezTo>
                  <a:pt x="175569" y="1168323"/>
                  <a:pt x="231109" y="1217427"/>
                  <a:pt x="292078" y="1256827"/>
                </a:cubicBezTo>
                <a:cubicBezTo>
                  <a:pt x="415655" y="1336689"/>
                  <a:pt x="564278" y="1379433"/>
                  <a:pt x="711440" y="1377004"/>
                </a:cubicBezTo>
                <a:cubicBezTo>
                  <a:pt x="768530" y="1376065"/>
                  <a:pt x="825642" y="1368050"/>
                  <a:pt x="880324" y="1351452"/>
                </a:cubicBezTo>
                <a:cubicBezTo>
                  <a:pt x="936848" y="1334296"/>
                  <a:pt x="990716" y="1308688"/>
                  <a:pt x="1040480" y="1276943"/>
                </a:cubicBezTo>
                <a:cubicBezTo>
                  <a:pt x="1151843" y="1205898"/>
                  <a:pt x="1244076" y="1103501"/>
                  <a:pt x="1299811" y="983453"/>
                </a:cubicBezTo>
                <a:cubicBezTo>
                  <a:pt x="1343352" y="889667"/>
                  <a:pt x="1364439" y="786103"/>
                  <a:pt x="1359771" y="682751"/>
                </a:cubicBezTo>
                <a:cubicBezTo>
                  <a:pt x="1357541" y="633307"/>
                  <a:pt x="1350392" y="583835"/>
                  <a:pt x="1335612" y="536516"/>
                </a:cubicBezTo>
                <a:cubicBezTo>
                  <a:pt x="1317590" y="478822"/>
                  <a:pt x="1289006" y="424533"/>
                  <a:pt x="1253257" y="375854"/>
                </a:cubicBezTo>
                <a:cubicBezTo>
                  <a:pt x="1211869" y="319492"/>
                  <a:pt x="1160733" y="270461"/>
                  <a:pt x="1102590" y="231640"/>
                </a:cubicBezTo>
                <a:cubicBezTo>
                  <a:pt x="1034703" y="186313"/>
                  <a:pt x="957967" y="154940"/>
                  <a:pt x="878045" y="138533"/>
                </a:cubicBezTo>
                <a:cubicBezTo>
                  <a:pt x="788205" y="120090"/>
                  <a:pt x="694733" y="120887"/>
                  <a:pt x="605177" y="140557"/>
                </a:cubicBezTo>
                <a:cubicBezTo>
                  <a:pt x="532084" y="156612"/>
                  <a:pt x="461942" y="184580"/>
                  <a:pt x="397330" y="222276"/>
                </a:cubicBezTo>
                <a:cubicBezTo>
                  <a:pt x="363427" y="242060"/>
                  <a:pt x="331252" y="264535"/>
                  <a:pt x="300430" y="288820"/>
                </a:cubicBezTo>
                <a:cubicBezTo>
                  <a:pt x="273595" y="310222"/>
                  <a:pt x="269162" y="349274"/>
                  <a:pt x="290564" y="376105"/>
                </a:cubicBezTo>
                <a:cubicBezTo>
                  <a:pt x="311963" y="402940"/>
                  <a:pt x="351015" y="407377"/>
                  <a:pt x="377850" y="385975"/>
                </a:cubicBezTo>
                <a:cubicBezTo>
                  <a:pt x="452700" y="325475"/>
                  <a:pt x="537650" y="279853"/>
                  <a:pt x="631744" y="257953"/>
                </a:cubicBezTo>
                <a:cubicBezTo>
                  <a:pt x="706849" y="240473"/>
                  <a:pt x="785512" y="238688"/>
                  <a:pt x="861221" y="253524"/>
                </a:cubicBezTo>
                <a:cubicBezTo>
                  <a:pt x="925331" y="266089"/>
                  <a:pt x="987251" y="290079"/>
                  <a:pt x="1042880" y="324366"/>
                </a:cubicBezTo>
                <a:cubicBezTo>
                  <a:pt x="1090361" y="353634"/>
                  <a:pt x="1133724" y="389893"/>
                  <a:pt x="1168753" y="433414"/>
                </a:cubicBezTo>
                <a:cubicBezTo>
                  <a:pt x="1203672" y="476798"/>
                  <a:pt x="1229709" y="527145"/>
                  <a:pt x="1244400" y="580916"/>
                </a:cubicBezTo>
                <a:cubicBezTo>
                  <a:pt x="1251189" y="605747"/>
                  <a:pt x="1255297" y="631234"/>
                  <a:pt x="1257937" y="656818"/>
                </a:cubicBezTo>
                <a:cubicBezTo>
                  <a:pt x="1266094" y="735842"/>
                  <a:pt x="1257589" y="816371"/>
                  <a:pt x="1232385" y="891739"/>
                </a:cubicBezTo>
                <a:cubicBezTo>
                  <a:pt x="1192750" y="1010256"/>
                  <a:pt x="1113730" y="1114402"/>
                  <a:pt x="1013531" y="1188515"/>
                </a:cubicBezTo>
                <a:cubicBezTo>
                  <a:pt x="964342" y="1224900"/>
                  <a:pt x="909628" y="1254382"/>
                  <a:pt x="851355" y="1273275"/>
                </a:cubicBezTo>
                <a:cubicBezTo>
                  <a:pt x="759179" y="1303154"/>
                  <a:pt x="658672" y="1304134"/>
                  <a:pt x="564064" y="1285921"/>
                </a:cubicBezTo>
                <a:cubicBezTo>
                  <a:pt x="460096" y="1265911"/>
                  <a:pt x="360168" y="1221228"/>
                  <a:pt x="277784" y="1154487"/>
                </a:cubicBezTo>
                <a:cubicBezTo>
                  <a:pt x="231239" y="1116778"/>
                  <a:pt x="190337" y="1071751"/>
                  <a:pt x="157102" y="1021911"/>
                </a:cubicBezTo>
                <a:cubicBezTo>
                  <a:pt x="134392" y="987854"/>
                  <a:pt x="115046" y="951267"/>
                  <a:pt x="100173" y="913117"/>
                </a:cubicBezTo>
                <a:cubicBezTo>
                  <a:pt x="74791" y="848007"/>
                  <a:pt x="61963" y="778481"/>
                  <a:pt x="58680" y="708813"/>
                </a:cubicBezTo>
                <a:cubicBezTo>
                  <a:pt x="50697" y="539322"/>
                  <a:pt x="103031" y="368410"/>
                  <a:pt x="216937" y="240874"/>
                </a:cubicBezTo>
                <a:cubicBezTo>
                  <a:pt x="245092" y="209351"/>
                  <a:pt x="276578" y="180909"/>
                  <a:pt x="310805" y="156118"/>
                </a:cubicBezTo>
                <a:cubicBezTo>
                  <a:pt x="338915" y="135752"/>
                  <a:pt x="368900" y="117924"/>
                  <a:pt x="400115" y="102731"/>
                </a:cubicBezTo>
                <a:cubicBezTo>
                  <a:pt x="533865" y="37641"/>
                  <a:pt x="685896" y="22841"/>
                  <a:pt x="832378" y="38087"/>
                </a:cubicBezTo>
                <a:cubicBezTo>
                  <a:pt x="879558" y="43001"/>
                  <a:pt x="926242" y="51134"/>
                  <a:pt x="972544" y="61363"/>
                </a:cubicBezTo>
                <a:cubicBezTo>
                  <a:pt x="979940" y="63076"/>
                  <a:pt x="987279" y="58514"/>
                  <a:pt x="988991" y="51118"/>
                </a:cubicBezTo>
                <a:cubicBezTo>
                  <a:pt x="990704" y="43726"/>
                  <a:pt x="986137" y="36257"/>
                  <a:pt x="978746" y="34549"/>
                </a:cubicBezTo>
                <a:cubicBezTo>
                  <a:pt x="895520" y="14405"/>
                  <a:pt x="809704" y="1597"/>
                  <a:pt x="723965" y="14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0"/>
          <p:cNvSpPr/>
          <p:nvPr/>
        </p:nvSpPr>
        <p:spPr>
          <a:xfrm rot="-3249741">
            <a:off x="2314624" y="4705982"/>
            <a:ext cx="755149" cy="764416"/>
          </a:xfrm>
          <a:custGeom>
            <a:avLst/>
            <a:gdLst/>
            <a:ahLst/>
            <a:cxnLst/>
            <a:rect l="l" t="t" r="r" b="b"/>
            <a:pathLst>
              <a:path w="1360408" h="1377102" extrusionOk="0">
                <a:moveTo>
                  <a:pt x="723965" y="140"/>
                </a:moveTo>
                <a:cubicBezTo>
                  <a:pt x="638225" y="-1322"/>
                  <a:pt x="552595" y="8600"/>
                  <a:pt x="469819" y="34039"/>
                </a:cubicBezTo>
                <a:cubicBezTo>
                  <a:pt x="440284" y="43119"/>
                  <a:pt x="411336" y="54223"/>
                  <a:pt x="383291" y="67185"/>
                </a:cubicBezTo>
                <a:cubicBezTo>
                  <a:pt x="347489" y="83729"/>
                  <a:pt x="313040" y="103513"/>
                  <a:pt x="280821" y="126263"/>
                </a:cubicBezTo>
                <a:cubicBezTo>
                  <a:pt x="241930" y="153721"/>
                  <a:pt x="206092" y="185568"/>
                  <a:pt x="174306" y="221013"/>
                </a:cubicBezTo>
                <a:cubicBezTo>
                  <a:pt x="79641" y="326568"/>
                  <a:pt x="23113" y="462306"/>
                  <a:pt x="5803" y="602424"/>
                </a:cubicBezTo>
                <a:cubicBezTo>
                  <a:pt x="-1030" y="657705"/>
                  <a:pt x="-1714" y="713682"/>
                  <a:pt x="3147" y="769154"/>
                </a:cubicBezTo>
                <a:cubicBezTo>
                  <a:pt x="13911" y="892039"/>
                  <a:pt x="55044" y="1012738"/>
                  <a:pt x="131040" y="1110840"/>
                </a:cubicBezTo>
                <a:cubicBezTo>
                  <a:pt x="175569" y="1168323"/>
                  <a:pt x="231109" y="1217427"/>
                  <a:pt x="292078" y="1256827"/>
                </a:cubicBezTo>
                <a:cubicBezTo>
                  <a:pt x="415655" y="1336689"/>
                  <a:pt x="564278" y="1379433"/>
                  <a:pt x="711440" y="1377004"/>
                </a:cubicBezTo>
                <a:cubicBezTo>
                  <a:pt x="768530" y="1376065"/>
                  <a:pt x="825642" y="1368050"/>
                  <a:pt x="880324" y="1351452"/>
                </a:cubicBezTo>
                <a:cubicBezTo>
                  <a:pt x="936848" y="1334296"/>
                  <a:pt x="990716" y="1308688"/>
                  <a:pt x="1040480" y="1276943"/>
                </a:cubicBezTo>
                <a:cubicBezTo>
                  <a:pt x="1151843" y="1205898"/>
                  <a:pt x="1244076" y="1103501"/>
                  <a:pt x="1299811" y="983453"/>
                </a:cubicBezTo>
                <a:cubicBezTo>
                  <a:pt x="1343352" y="889667"/>
                  <a:pt x="1364439" y="786103"/>
                  <a:pt x="1359771" y="682751"/>
                </a:cubicBezTo>
                <a:cubicBezTo>
                  <a:pt x="1357541" y="633307"/>
                  <a:pt x="1350392" y="583835"/>
                  <a:pt x="1335612" y="536516"/>
                </a:cubicBezTo>
                <a:cubicBezTo>
                  <a:pt x="1317590" y="478822"/>
                  <a:pt x="1289006" y="424533"/>
                  <a:pt x="1253257" y="375854"/>
                </a:cubicBezTo>
                <a:cubicBezTo>
                  <a:pt x="1211869" y="319492"/>
                  <a:pt x="1160733" y="270461"/>
                  <a:pt x="1102590" y="231640"/>
                </a:cubicBezTo>
                <a:cubicBezTo>
                  <a:pt x="1034703" y="186313"/>
                  <a:pt x="957967" y="154940"/>
                  <a:pt x="878045" y="138533"/>
                </a:cubicBezTo>
                <a:cubicBezTo>
                  <a:pt x="788205" y="120090"/>
                  <a:pt x="694733" y="120887"/>
                  <a:pt x="605177" y="140557"/>
                </a:cubicBezTo>
                <a:cubicBezTo>
                  <a:pt x="532084" y="156612"/>
                  <a:pt x="461942" y="184580"/>
                  <a:pt x="397330" y="222276"/>
                </a:cubicBezTo>
                <a:cubicBezTo>
                  <a:pt x="363427" y="242060"/>
                  <a:pt x="331252" y="264535"/>
                  <a:pt x="300430" y="288820"/>
                </a:cubicBezTo>
                <a:cubicBezTo>
                  <a:pt x="273595" y="310222"/>
                  <a:pt x="269162" y="349274"/>
                  <a:pt x="290564" y="376105"/>
                </a:cubicBezTo>
                <a:cubicBezTo>
                  <a:pt x="311963" y="402940"/>
                  <a:pt x="351015" y="407377"/>
                  <a:pt x="377850" y="385975"/>
                </a:cubicBezTo>
                <a:cubicBezTo>
                  <a:pt x="452700" y="325475"/>
                  <a:pt x="537650" y="279853"/>
                  <a:pt x="631744" y="257953"/>
                </a:cubicBezTo>
                <a:cubicBezTo>
                  <a:pt x="706849" y="240473"/>
                  <a:pt x="785512" y="238688"/>
                  <a:pt x="861221" y="253524"/>
                </a:cubicBezTo>
                <a:cubicBezTo>
                  <a:pt x="925331" y="266089"/>
                  <a:pt x="987251" y="290079"/>
                  <a:pt x="1042880" y="324366"/>
                </a:cubicBezTo>
                <a:cubicBezTo>
                  <a:pt x="1090361" y="353634"/>
                  <a:pt x="1133724" y="389893"/>
                  <a:pt x="1168753" y="433414"/>
                </a:cubicBezTo>
                <a:cubicBezTo>
                  <a:pt x="1203672" y="476798"/>
                  <a:pt x="1229709" y="527145"/>
                  <a:pt x="1244400" y="580916"/>
                </a:cubicBezTo>
                <a:cubicBezTo>
                  <a:pt x="1251189" y="605747"/>
                  <a:pt x="1255297" y="631234"/>
                  <a:pt x="1257937" y="656818"/>
                </a:cubicBezTo>
                <a:cubicBezTo>
                  <a:pt x="1266094" y="735842"/>
                  <a:pt x="1257589" y="816371"/>
                  <a:pt x="1232385" y="891739"/>
                </a:cubicBezTo>
                <a:cubicBezTo>
                  <a:pt x="1192750" y="1010256"/>
                  <a:pt x="1113730" y="1114402"/>
                  <a:pt x="1013531" y="1188515"/>
                </a:cubicBezTo>
                <a:cubicBezTo>
                  <a:pt x="964342" y="1224900"/>
                  <a:pt x="909628" y="1254382"/>
                  <a:pt x="851355" y="1273275"/>
                </a:cubicBezTo>
                <a:cubicBezTo>
                  <a:pt x="759179" y="1303154"/>
                  <a:pt x="658672" y="1304134"/>
                  <a:pt x="564064" y="1285921"/>
                </a:cubicBezTo>
                <a:cubicBezTo>
                  <a:pt x="460096" y="1265911"/>
                  <a:pt x="360168" y="1221228"/>
                  <a:pt x="277784" y="1154487"/>
                </a:cubicBezTo>
                <a:cubicBezTo>
                  <a:pt x="231239" y="1116778"/>
                  <a:pt x="190337" y="1071751"/>
                  <a:pt x="157102" y="1021911"/>
                </a:cubicBezTo>
                <a:cubicBezTo>
                  <a:pt x="134392" y="987854"/>
                  <a:pt x="115046" y="951267"/>
                  <a:pt x="100173" y="913117"/>
                </a:cubicBezTo>
                <a:cubicBezTo>
                  <a:pt x="74791" y="848007"/>
                  <a:pt x="61963" y="778481"/>
                  <a:pt x="58680" y="708813"/>
                </a:cubicBezTo>
                <a:cubicBezTo>
                  <a:pt x="50697" y="539322"/>
                  <a:pt x="103031" y="368410"/>
                  <a:pt x="216937" y="240874"/>
                </a:cubicBezTo>
                <a:cubicBezTo>
                  <a:pt x="245092" y="209351"/>
                  <a:pt x="276578" y="180909"/>
                  <a:pt x="310805" y="156118"/>
                </a:cubicBezTo>
                <a:cubicBezTo>
                  <a:pt x="338915" y="135752"/>
                  <a:pt x="368900" y="117924"/>
                  <a:pt x="400115" y="102731"/>
                </a:cubicBezTo>
                <a:cubicBezTo>
                  <a:pt x="533865" y="37641"/>
                  <a:pt x="685896" y="22841"/>
                  <a:pt x="832378" y="38087"/>
                </a:cubicBezTo>
                <a:cubicBezTo>
                  <a:pt x="879558" y="43001"/>
                  <a:pt x="926242" y="51134"/>
                  <a:pt x="972544" y="61363"/>
                </a:cubicBezTo>
                <a:cubicBezTo>
                  <a:pt x="979940" y="63076"/>
                  <a:pt x="987279" y="58514"/>
                  <a:pt x="988991" y="51118"/>
                </a:cubicBezTo>
                <a:cubicBezTo>
                  <a:pt x="990704" y="43726"/>
                  <a:pt x="986137" y="36257"/>
                  <a:pt x="978746" y="34549"/>
                </a:cubicBezTo>
                <a:cubicBezTo>
                  <a:pt x="895520" y="14405"/>
                  <a:pt x="809704" y="1597"/>
                  <a:pt x="723965" y="14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0"/>
          <p:cNvSpPr txBox="1">
            <a:spLocks noGrp="1"/>
          </p:cNvSpPr>
          <p:nvPr>
            <p:ph type="title"/>
          </p:nvPr>
        </p:nvSpPr>
        <p:spPr>
          <a:xfrm>
            <a:off x="1411356" y="1110735"/>
            <a:ext cx="8600072" cy="666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сочинениям-описаниям относятся: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" name="Google Shape;326;p30"/>
          <p:cNvSpPr txBox="1">
            <a:spLocks noGrp="1"/>
          </p:cNvSpPr>
          <p:nvPr>
            <p:ph type="subTitle" idx="1"/>
          </p:nvPr>
        </p:nvSpPr>
        <p:spPr>
          <a:xfrm>
            <a:off x="3189959" y="2254468"/>
            <a:ext cx="6398700" cy="29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героя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" name="Google Shape;328;p30"/>
          <p:cNvSpPr txBox="1">
            <a:spLocks noGrp="1"/>
          </p:cNvSpPr>
          <p:nvPr>
            <p:ph type="subTitle" idx="3"/>
          </p:nvPr>
        </p:nvSpPr>
        <p:spPr>
          <a:xfrm>
            <a:off x="3170803" y="3121497"/>
            <a:ext cx="6398700" cy="29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картины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0" name="Google Shape;330;p30"/>
          <p:cNvSpPr txBox="1">
            <a:spLocks noGrp="1"/>
          </p:cNvSpPr>
          <p:nvPr>
            <p:ph type="subTitle" idx="5"/>
          </p:nvPr>
        </p:nvSpPr>
        <p:spPr>
          <a:xfrm>
            <a:off x="3170803" y="4031159"/>
            <a:ext cx="6398700" cy="29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интерьера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3" name="Google Shape;333;p30"/>
          <p:cNvSpPr txBox="1">
            <a:spLocks noGrp="1"/>
          </p:cNvSpPr>
          <p:nvPr>
            <p:ph type="subTitle" idx="8"/>
          </p:nvPr>
        </p:nvSpPr>
        <p:spPr>
          <a:xfrm>
            <a:off x="3170803" y="4880679"/>
            <a:ext cx="6398700" cy="29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пейзажа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4" name="Google Shape;334;p30"/>
          <p:cNvSpPr/>
          <p:nvPr/>
        </p:nvSpPr>
        <p:spPr>
          <a:xfrm>
            <a:off x="2294779" y="2112038"/>
            <a:ext cx="755100" cy="755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Sriracha"/>
                <a:ea typeface="Sriracha"/>
                <a:cs typeface="Sriracha"/>
                <a:sym typeface="Sriracha"/>
              </a:rPr>
              <a:t>01</a:t>
            </a:r>
            <a:endParaRPr sz="1800" b="1">
              <a:solidFill>
                <a:schemeClr val="dk2"/>
              </a:solidFill>
              <a:latin typeface="Sriracha"/>
              <a:ea typeface="Sriracha"/>
              <a:cs typeface="Sriracha"/>
              <a:sym typeface="Sriracha"/>
            </a:endParaRPr>
          </a:p>
        </p:txBody>
      </p:sp>
      <p:sp>
        <p:nvSpPr>
          <p:cNvPr id="335" name="Google Shape;335;p30"/>
          <p:cNvSpPr/>
          <p:nvPr/>
        </p:nvSpPr>
        <p:spPr>
          <a:xfrm>
            <a:off x="2294779" y="2976363"/>
            <a:ext cx="755100" cy="755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Sriracha"/>
                <a:ea typeface="Sriracha"/>
                <a:cs typeface="Sriracha"/>
                <a:sym typeface="Sriracha"/>
              </a:rPr>
              <a:t>02</a:t>
            </a:r>
            <a:endParaRPr>
              <a:solidFill>
                <a:schemeClr val="dk2"/>
              </a:solidFill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  <p:sp>
        <p:nvSpPr>
          <p:cNvPr id="336" name="Google Shape;336;p30"/>
          <p:cNvSpPr/>
          <p:nvPr/>
        </p:nvSpPr>
        <p:spPr>
          <a:xfrm>
            <a:off x="2294779" y="3840688"/>
            <a:ext cx="755100" cy="755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Sriracha"/>
                <a:ea typeface="Sriracha"/>
                <a:cs typeface="Sriracha"/>
                <a:sym typeface="Sriracha"/>
              </a:rPr>
              <a:t>03</a:t>
            </a:r>
            <a:endParaRPr sz="1800" b="1">
              <a:solidFill>
                <a:schemeClr val="dk2"/>
              </a:solidFill>
              <a:latin typeface="Sriracha"/>
              <a:ea typeface="Sriracha"/>
              <a:cs typeface="Sriracha"/>
              <a:sym typeface="Sriracha"/>
            </a:endParaRPr>
          </a:p>
        </p:txBody>
      </p:sp>
      <p:sp>
        <p:nvSpPr>
          <p:cNvPr id="337" name="Google Shape;337;p30"/>
          <p:cNvSpPr/>
          <p:nvPr/>
        </p:nvSpPr>
        <p:spPr>
          <a:xfrm>
            <a:off x="2294779" y="4705013"/>
            <a:ext cx="755100" cy="755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Sriracha"/>
                <a:ea typeface="Sriracha"/>
                <a:cs typeface="Sriracha"/>
                <a:sym typeface="Sriracha"/>
              </a:rPr>
              <a:t>04</a:t>
            </a:r>
            <a:endParaRPr>
              <a:solidFill>
                <a:schemeClr val="dk2"/>
              </a:solidFill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</p:spTree>
    <p:extLst>
      <p:ext uri="{BB962C8B-B14F-4D97-AF65-F5344CB8AC3E}">
        <p14:creationId xmlns:p14="http://schemas.microsoft.com/office/powerpoint/2010/main" val="377702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"/>
          <p:cNvSpPr txBox="1">
            <a:spLocks noGrp="1"/>
          </p:cNvSpPr>
          <p:nvPr>
            <p:ph type="title"/>
          </p:nvPr>
        </p:nvSpPr>
        <p:spPr>
          <a:xfrm>
            <a:off x="1480229" y="623993"/>
            <a:ext cx="8589900" cy="78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dirty="0"/>
              <a:t>План</a:t>
            </a:r>
            <a:r>
              <a:rPr lang="en" dirty="0"/>
              <a:t>.</a:t>
            </a:r>
            <a:endParaRPr dirty="0"/>
          </a:p>
        </p:txBody>
      </p:sp>
      <p:sp>
        <p:nvSpPr>
          <p:cNvPr id="254" name="Google Shape;254;p23"/>
          <p:cNvSpPr txBox="1">
            <a:spLocks noGrp="1"/>
          </p:cNvSpPr>
          <p:nvPr>
            <p:ph type="subTitle" idx="1"/>
          </p:nvPr>
        </p:nvSpPr>
        <p:spPr>
          <a:xfrm>
            <a:off x="1280236" y="1665595"/>
            <a:ext cx="2728200" cy="38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2" name="Google Shape;242;p23"/>
          <p:cNvSpPr txBox="1">
            <a:spLocks noGrp="1"/>
          </p:cNvSpPr>
          <p:nvPr>
            <p:ph type="body" idx="2"/>
          </p:nvPr>
        </p:nvSpPr>
        <p:spPr>
          <a:xfrm>
            <a:off x="1232231" y="2167858"/>
            <a:ext cx="2728200" cy="162634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0" algn="just" fontAlgn="base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предмет, который будет описан.</a:t>
            </a:r>
          </a:p>
          <a:p>
            <a:pPr marL="114300" indent="0" algn="just" fontAlgn="base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это герой литературного произведения, то нужно сказать, кто это, а также указать автора рассказа или повести.</a:t>
            </a:r>
          </a:p>
        </p:txBody>
      </p:sp>
      <p:sp>
        <p:nvSpPr>
          <p:cNvPr id="255" name="Google Shape;255;p23"/>
          <p:cNvSpPr txBox="1">
            <a:spLocks noGrp="1"/>
          </p:cNvSpPr>
          <p:nvPr>
            <p:ph type="subTitle" idx="3"/>
          </p:nvPr>
        </p:nvSpPr>
        <p:spPr>
          <a:xfrm>
            <a:off x="3870142" y="2093258"/>
            <a:ext cx="2728200" cy="38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3" name="Google Shape;243;p23"/>
          <p:cNvSpPr txBox="1">
            <a:spLocks noGrp="1"/>
          </p:cNvSpPr>
          <p:nvPr>
            <p:ph type="body" idx="4"/>
          </p:nvPr>
        </p:nvSpPr>
        <p:spPr>
          <a:xfrm>
            <a:off x="9098591" y="3365782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Подвести итоги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" name="Google Shape;256;p23"/>
          <p:cNvSpPr txBox="1">
            <a:spLocks noGrp="1"/>
          </p:cNvSpPr>
          <p:nvPr>
            <p:ph type="subTitle" idx="5"/>
          </p:nvPr>
        </p:nvSpPr>
        <p:spPr>
          <a:xfrm>
            <a:off x="6178451" y="2524352"/>
            <a:ext cx="2728200" cy="38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мнение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body" idx="6"/>
          </p:nvPr>
        </p:nvSpPr>
        <p:spPr>
          <a:xfrm>
            <a:off x="6361043" y="3013211"/>
            <a:ext cx="2363017" cy="106724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0" fontAlgn="base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Допустимо провести параллели с литературой; Личное мнение</a:t>
            </a:r>
          </a:p>
        </p:txBody>
      </p:sp>
      <p:sp>
        <p:nvSpPr>
          <p:cNvPr id="257" name="Google Shape;257;p23"/>
          <p:cNvSpPr txBox="1">
            <a:spLocks noGrp="1"/>
          </p:cNvSpPr>
          <p:nvPr>
            <p:ph type="subTitle" idx="7"/>
          </p:nvPr>
        </p:nvSpPr>
        <p:spPr>
          <a:xfrm>
            <a:off x="8478829" y="2944505"/>
            <a:ext cx="2728200" cy="38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8" name="Google Shape;248;p23"/>
          <p:cNvSpPr/>
          <p:nvPr/>
        </p:nvSpPr>
        <p:spPr>
          <a:xfrm rot="283679">
            <a:off x="1588364" y="1511816"/>
            <a:ext cx="2098467" cy="656323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3"/>
          <p:cNvSpPr/>
          <p:nvPr/>
        </p:nvSpPr>
        <p:spPr>
          <a:xfrm rot="283679">
            <a:off x="4135510" y="1908363"/>
            <a:ext cx="2097826" cy="664084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3"/>
          <p:cNvSpPr/>
          <p:nvPr/>
        </p:nvSpPr>
        <p:spPr>
          <a:xfrm rot="283679">
            <a:off x="6415935" y="2340531"/>
            <a:ext cx="2184555" cy="692758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3"/>
          <p:cNvSpPr/>
          <p:nvPr/>
        </p:nvSpPr>
        <p:spPr>
          <a:xfrm rot="283679">
            <a:off x="8717726" y="2805399"/>
            <a:ext cx="2146360" cy="557758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FBF929A-BD3E-4B6D-BAB4-C2561B248ED2}"/>
              </a:ext>
            </a:extLst>
          </p:cNvPr>
          <p:cNvSpPr/>
          <p:nvPr/>
        </p:nvSpPr>
        <p:spPr>
          <a:xfrm>
            <a:off x="1371394" y="2241190"/>
            <a:ext cx="2568953" cy="1839266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D4A6337A-CA60-42ED-A244-01DB36F9E681}"/>
              </a:ext>
            </a:extLst>
          </p:cNvPr>
          <p:cNvSpPr/>
          <p:nvPr/>
        </p:nvSpPr>
        <p:spPr>
          <a:xfrm>
            <a:off x="6539030" y="3095472"/>
            <a:ext cx="2033308" cy="100980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88624051-C397-436D-9497-769717250260}"/>
              </a:ext>
            </a:extLst>
          </p:cNvPr>
          <p:cNvSpPr/>
          <p:nvPr/>
        </p:nvSpPr>
        <p:spPr>
          <a:xfrm>
            <a:off x="8906651" y="3446574"/>
            <a:ext cx="1812399" cy="5176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>
            <a:spLocks noGrp="1"/>
          </p:cNvSpPr>
          <p:nvPr>
            <p:ph type="title"/>
          </p:nvPr>
        </p:nvSpPr>
        <p:spPr>
          <a:xfrm>
            <a:off x="1838738" y="1184777"/>
            <a:ext cx="7924669" cy="763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Сочинение-повествование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3" name="Google Shape;233;p22"/>
          <p:cNvSpPr txBox="1">
            <a:spLocks noGrp="1"/>
          </p:cNvSpPr>
          <p:nvPr>
            <p:ph type="body" idx="1"/>
          </p:nvPr>
        </p:nvSpPr>
        <p:spPr>
          <a:xfrm>
            <a:off x="1642639" y="2276650"/>
            <a:ext cx="9131378" cy="241711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85750" indent="-285750" algn="l" fontAlgn="base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обытия и действия развиваются постепенно. </a:t>
            </a:r>
          </a:p>
          <a:p>
            <a:pPr marL="285750" indent="-285750" algn="l" fontAlgn="base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Преобладают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глаголы, так как события непрерывно происходят.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Отвечает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вопросы 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«Что произошло? Что происходит?»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Слова-маркеры: 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сначала, потом, затем, тогда, снова, ещё, уже…</a:t>
            </a:r>
            <a:endParaRPr lang="ru-RU" sz="24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2040205" y="1993206"/>
            <a:ext cx="3867088" cy="171031"/>
          </a:xfrm>
          <a:custGeom>
            <a:avLst/>
            <a:gdLst/>
            <a:ahLst/>
            <a:cxnLst/>
            <a:rect l="l" t="t" r="r" b="b"/>
            <a:pathLst>
              <a:path w="6667393" h="171031" extrusionOk="0">
                <a:moveTo>
                  <a:pt x="86024" y="2"/>
                </a:moveTo>
                <a:cubicBezTo>
                  <a:pt x="38811" y="-294"/>
                  <a:pt x="297" y="37678"/>
                  <a:pt x="2" y="84887"/>
                </a:cubicBezTo>
                <a:cubicBezTo>
                  <a:pt x="-298" y="132088"/>
                  <a:pt x="37799" y="170626"/>
                  <a:pt x="85012" y="170909"/>
                </a:cubicBezTo>
                <a:cubicBezTo>
                  <a:pt x="326434" y="170991"/>
                  <a:pt x="567824" y="171274"/>
                  <a:pt x="809246" y="170545"/>
                </a:cubicBezTo>
                <a:cubicBezTo>
                  <a:pt x="875478" y="170343"/>
                  <a:pt x="941754" y="170343"/>
                  <a:pt x="1007985" y="169897"/>
                </a:cubicBezTo>
                <a:cubicBezTo>
                  <a:pt x="1093449" y="169331"/>
                  <a:pt x="1178820" y="168724"/>
                  <a:pt x="1264280" y="167509"/>
                </a:cubicBezTo>
                <a:cubicBezTo>
                  <a:pt x="1309153" y="166861"/>
                  <a:pt x="1354132" y="165445"/>
                  <a:pt x="1399005" y="164837"/>
                </a:cubicBezTo>
                <a:cubicBezTo>
                  <a:pt x="1441729" y="164271"/>
                  <a:pt x="1484425" y="163785"/>
                  <a:pt x="1527157" y="163582"/>
                </a:cubicBezTo>
                <a:cubicBezTo>
                  <a:pt x="1557061" y="163421"/>
                  <a:pt x="1586940" y="163825"/>
                  <a:pt x="1616847" y="163947"/>
                </a:cubicBezTo>
                <a:cubicBezTo>
                  <a:pt x="1674529" y="164190"/>
                  <a:pt x="1732219" y="164433"/>
                  <a:pt x="1789905" y="164716"/>
                </a:cubicBezTo>
                <a:cubicBezTo>
                  <a:pt x="1935184" y="165404"/>
                  <a:pt x="2080430" y="165647"/>
                  <a:pt x="2225710" y="165606"/>
                </a:cubicBezTo>
                <a:cubicBezTo>
                  <a:pt x="2606023" y="165485"/>
                  <a:pt x="2986336" y="160789"/>
                  <a:pt x="3366649" y="159899"/>
                </a:cubicBezTo>
                <a:cubicBezTo>
                  <a:pt x="3535440" y="159494"/>
                  <a:pt x="3704247" y="159939"/>
                  <a:pt x="3873053" y="160668"/>
                </a:cubicBezTo>
                <a:cubicBezTo>
                  <a:pt x="3967051" y="161073"/>
                  <a:pt x="4061008" y="162166"/>
                  <a:pt x="4155005" y="161801"/>
                </a:cubicBezTo>
                <a:cubicBezTo>
                  <a:pt x="4266127" y="161356"/>
                  <a:pt x="4377248" y="158967"/>
                  <a:pt x="4488368" y="157510"/>
                </a:cubicBezTo>
                <a:cubicBezTo>
                  <a:pt x="4644343" y="155446"/>
                  <a:pt x="4800317" y="154231"/>
                  <a:pt x="4956292" y="153057"/>
                </a:cubicBezTo>
                <a:cubicBezTo>
                  <a:pt x="5520317" y="148847"/>
                  <a:pt x="6084382" y="147430"/>
                  <a:pt x="6648408" y="145487"/>
                </a:cubicBezTo>
                <a:cubicBezTo>
                  <a:pt x="6658852" y="145528"/>
                  <a:pt x="6667312" y="137189"/>
                  <a:pt x="6667393" y="126745"/>
                </a:cubicBezTo>
                <a:cubicBezTo>
                  <a:pt x="6667434" y="116341"/>
                  <a:pt x="6659095" y="107840"/>
                  <a:pt x="6648650" y="107799"/>
                </a:cubicBezTo>
                <a:cubicBezTo>
                  <a:pt x="6082561" y="98731"/>
                  <a:pt x="5516431" y="90149"/>
                  <a:pt x="4950341" y="78815"/>
                </a:cubicBezTo>
                <a:cubicBezTo>
                  <a:pt x="4794407" y="75690"/>
                  <a:pt x="4638473" y="72564"/>
                  <a:pt x="4482539" y="68569"/>
                </a:cubicBezTo>
                <a:cubicBezTo>
                  <a:pt x="4373604" y="65776"/>
                  <a:pt x="4264629" y="61877"/>
                  <a:pt x="4155653" y="60092"/>
                </a:cubicBezTo>
                <a:cubicBezTo>
                  <a:pt x="4061656" y="58550"/>
                  <a:pt x="3967658" y="58582"/>
                  <a:pt x="3873661" y="57813"/>
                </a:cubicBezTo>
                <a:cubicBezTo>
                  <a:pt x="3704895" y="56437"/>
                  <a:pt x="3536168" y="54761"/>
                  <a:pt x="3367406" y="52251"/>
                </a:cubicBezTo>
                <a:cubicBezTo>
                  <a:pt x="2987138" y="46591"/>
                  <a:pt x="2606877" y="37014"/>
                  <a:pt x="2226596" y="32136"/>
                </a:cubicBezTo>
                <a:cubicBezTo>
                  <a:pt x="2081325" y="30270"/>
                  <a:pt x="1936066" y="28598"/>
                  <a:pt x="1790787" y="27452"/>
                </a:cubicBezTo>
                <a:cubicBezTo>
                  <a:pt x="1730972" y="26982"/>
                  <a:pt x="1671100" y="26570"/>
                  <a:pt x="1611281" y="26063"/>
                </a:cubicBezTo>
                <a:cubicBezTo>
                  <a:pt x="1583511" y="25829"/>
                  <a:pt x="1555806" y="25780"/>
                  <a:pt x="1528039" y="25302"/>
                </a:cubicBezTo>
                <a:cubicBezTo>
                  <a:pt x="1485320" y="24570"/>
                  <a:pt x="1442604" y="23643"/>
                  <a:pt x="1399892" y="22521"/>
                </a:cubicBezTo>
                <a:cubicBezTo>
                  <a:pt x="1355027" y="21343"/>
                  <a:pt x="1310157" y="19421"/>
                  <a:pt x="1265292" y="18218"/>
                </a:cubicBezTo>
                <a:cubicBezTo>
                  <a:pt x="1179856" y="15931"/>
                  <a:pt x="1094319" y="14162"/>
                  <a:pt x="1008867" y="12527"/>
                </a:cubicBezTo>
                <a:cubicBezTo>
                  <a:pt x="942648" y="11260"/>
                  <a:pt x="876482" y="10397"/>
                  <a:pt x="810258" y="9365"/>
                </a:cubicBezTo>
                <a:cubicBezTo>
                  <a:pt x="568865" y="5600"/>
                  <a:pt x="327426" y="2965"/>
                  <a:pt x="86024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5351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"/>
          <p:cNvSpPr txBox="1">
            <a:spLocks noGrp="1"/>
          </p:cNvSpPr>
          <p:nvPr>
            <p:ph type="title"/>
          </p:nvPr>
        </p:nvSpPr>
        <p:spPr>
          <a:xfrm>
            <a:off x="1480229" y="623993"/>
            <a:ext cx="8589900" cy="78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dirty="0"/>
              <a:t>План</a:t>
            </a:r>
            <a:r>
              <a:rPr lang="en" dirty="0"/>
              <a:t>.</a:t>
            </a:r>
            <a:endParaRPr dirty="0"/>
          </a:p>
        </p:txBody>
      </p:sp>
      <p:sp>
        <p:nvSpPr>
          <p:cNvPr id="254" name="Google Shape;254;p23"/>
          <p:cNvSpPr txBox="1">
            <a:spLocks noGrp="1"/>
          </p:cNvSpPr>
          <p:nvPr>
            <p:ph type="subTitle" idx="1"/>
          </p:nvPr>
        </p:nvSpPr>
        <p:spPr>
          <a:xfrm>
            <a:off x="1280236" y="1665595"/>
            <a:ext cx="2728200" cy="38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2" name="Google Shape;242;p23"/>
          <p:cNvSpPr txBox="1">
            <a:spLocks noGrp="1"/>
          </p:cNvSpPr>
          <p:nvPr>
            <p:ph type="body" idx="2"/>
          </p:nvPr>
        </p:nvSpPr>
        <p:spPr>
          <a:xfrm>
            <a:off x="1232231" y="2167858"/>
            <a:ext cx="2728200" cy="162634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0" fontAlgn="base">
              <a:spcAft>
                <a:spcPts val="0"/>
              </a:spcAft>
              <a:buNone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Рассказывается, где происходят события, о которых пойдёт речь далее. </a:t>
            </a:r>
            <a:endParaRPr lang="ru-RU" sz="1600" b="0" i="0" dirty="0">
              <a:solidFill>
                <a:srgbClr val="02120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5" name="Google Shape;255;p23"/>
          <p:cNvSpPr txBox="1">
            <a:spLocks noGrp="1"/>
          </p:cNvSpPr>
          <p:nvPr>
            <p:ph type="subTitle" idx="3"/>
          </p:nvPr>
        </p:nvSpPr>
        <p:spPr>
          <a:xfrm>
            <a:off x="3870142" y="2093258"/>
            <a:ext cx="2728200" cy="38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Завязка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3" name="Google Shape;243;p23"/>
          <p:cNvSpPr txBox="1">
            <a:spLocks noGrp="1"/>
          </p:cNvSpPr>
          <p:nvPr>
            <p:ph type="body" idx="4"/>
          </p:nvPr>
        </p:nvSpPr>
        <p:spPr>
          <a:xfrm>
            <a:off x="8955781" y="3368293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закончилось?</a:t>
            </a:r>
          </a:p>
        </p:txBody>
      </p:sp>
      <p:sp>
        <p:nvSpPr>
          <p:cNvPr id="256" name="Google Shape;256;p23"/>
          <p:cNvSpPr txBox="1">
            <a:spLocks noGrp="1"/>
          </p:cNvSpPr>
          <p:nvPr>
            <p:ph type="subTitle" idx="5"/>
          </p:nvPr>
        </p:nvSpPr>
        <p:spPr>
          <a:xfrm>
            <a:off x="6178451" y="2524352"/>
            <a:ext cx="2728200" cy="38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Кульминация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body" idx="6"/>
          </p:nvPr>
        </p:nvSpPr>
        <p:spPr>
          <a:xfrm>
            <a:off x="6361043" y="3013211"/>
            <a:ext cx="2363017" cy="106724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0" algn="just" fontAlgn="base">
              <a:buNone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Самые напряжённые, и самые запоминающиеся события в повествовании.</a:t>
            </a:r>
            <a:endParaRPr lang="ru-RU" sz="1400" b="0" i="0" dirty="0">
              <a:solidFill>
                <a:srgbClr val="02120F"/>
              </a:solidFill>
              <a:effectLst/>
              <a:latin typeface="Onest"/>
            </a:endParaRPr>
          </a:p>
        </p:txBody>
      </p:sp>
      <p:sp>
        <p:nvSpPr>
          <p:cNvPr id="257" name="Google Shape;257;p23"/>
          <p:cNvSpPr txBox="1">
            <a:spLocks noGrp="1"/>
          </p:cNvSpPr>
          <p:nvPr>
            <p:ph type="subTitle" idx="7"/>
          </p:nvPr>
        </p:nvSpPr>
        <p:spPr>
          <a:xfrm>
            <a:off x="2006083" y="4058787"/>
            <a:ext cx="2728200" cy="38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8" name="Google Shape;248;p23"/>
          <p:cNvSpPr/>
          <p:nvPr/>
        </p:nvSpPr>
        <p:spPr>
          <a:xfrm rot="283679">
            <a:off x="1588364" y="1511816"/>
            <a:ext cx="2098467" cy="656323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3"/>
          <p:cNvSpPr/>
          <p:nvPr/>
        </p:nvSpPr>
        <p:spPr>
          <a:xfrm rot="283679">
            <a:off x="4135510" y="1908363"/>
            <a:ext cx="2097826" cy="664084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3"/>
          <p:cNvSpPr/>
          <p:nvPr/>
        </p:nvSpPr>
        <p:spPr>
          <a:xfrm rot="283679">
            <a:off x="6424080" y="2351590"/>
            <a:ext cx="2184555" cy="692758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3"/>
          <p:cNvSpPr/>
          <p:nvPr/>
        </p:nvSpPr>
        <p:spPr>
          <a:xfrm rot="283679">
            <a:off x="8717726" y="2805399"/>
            <a:ext cx="2146360" cy="557758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FBF929A-BD3E-4B6D-BAB4-C2561B248ED2}"/>
              </a:ext>
            </a:extLst>
          </p:cNvPr>
          <p:cNvSpPr/>
          <p:nvPr/>
        </p:nvSpPr>
        <p:spPr>
          <a:xfrm>
            <a:off x="1311855" y="2240405"/>
            <a:ext cx="2458650" cy="1210261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D4A6337A-CA60-42ED-A244-01DB36F9E681}"/>
              </a:ext>
            </a:extLst>
          </p:cNvPr>
          <p:cNvSpPr/>
          <p:nvPr/>
        </p:nvSpPr>
        <p:spPr>
          <a:xfrm>
            <a:off x="6569113" y="3110322"/>
            <a:ext cx="2033308" cy="83629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88624051-C397-436D-9497-769717250260}"/>
              </a:ext>
            </a:extLst>
          </p:cNvPr>
          <p:cNvSpPr/>
          <p:nvPr/>
        </p:nvSpPr>
        <p:spPr>
          <a:xfrm>
            <a:off x="8864972" y="3453753"/>
            <a:ext cx="1812399" cy="51761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649D5F-2E96-431E-B39C-80C264860E11}"/>
              </a:ext>
            </a:extLst>
          </p:cNvPr>
          <p:cNvSpPr txBox="1"/>
          <p:nvPr/>
        </p:nvSpPr>
        <p:spPr>
          <a:xfrm>
            <a:off x="3896558" y="2699638"/>
            <a:ext cx="23630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ействующие лица и события, которые приведут к кульминации.</a:t>
            </a:r>
            <a:endParaRPr lang="ru-RU" b="0" i="0" dirty="0">
              <a:solidFill>
                <a:srgbClr val="02120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46438CE-378A-485F-9BED-FD9ACEECA624}"/>
              </a:ext>
            </a:extLst>
          </p:cNvPr>
          <p:cNvSpPr/>
          <p:nvPr/>
        </p:nvSpPr>
        <p:spPr>
          <a:xfrm>
            <a:off x="3928437" y="2659156"/>
            <a:ext cx="2299258" cy="870464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oogle Shape;249;p23">
            <a:extLst>
              <a:ext uri="{FF2B5EF4-FFF2-40B4-BE49-F238E27FC236}">
                <a16:creationId xmlns:a16="http://schemas.microsoft.com/office/drawing/2014/main" id="{3175DAD3-C93A-4F75-AC58-EF8A470478FF}"/>
              </a:ext>
            </a:extLst>
          </p:cNvPr>
          <p:cNvSpPr/>
          <p:nvPr/>
        </p:nvSpPr>
        <p:spPr>
          <a:xfrm rot="283679">
            <a:off x="2321270" y="3879531"/>
            <a:ext cx="2097826" cy="664084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57;p23">
            <a:extLst>
              <a:ext uri="{FF2B5EF4-FFF2-40B4-BE49-F238E27FC236}">
                <a16:creationId xmlns:a16="http://schemas.microsoft.com/office/drawing/2014/main" id="{37D38D25-F389-4BF2-B9BE-9E0117981E59}"/>
              </a:ext>
            </a:extLst>
          </p:cNvPr>
          <p:cNvSpPr txBox="1">
            <a:spLocks/>
          </p:cNvSpPr>
          <p:nvPr/>
        </p:nvSpPr>
        <p:spPr>
          <a:xfrm>
            <a:off x="8325075" y="2901488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000" b="1" i="0" u="none" strike="noStrike" cap="none">
                <a:solidFill>
                  <a:schemeClr val="dk2"/>
                </a:solidFill>
                <a:latin typeface="Sriracha"/>
                <a:ea typeface="Sriracha"/>
                <a:cs typeface="Sriracha"/>
                <a:sym typeface="Sriracha"/>
              </a:defRPr>
            </a:lvl1pPr>
            <a:lvl2pPr marL="914400" marR="0" lvl="1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Развязка</a:t>
            </a:r>
          </a:p>
        </p:txBody>
      </p:sp>
      <p:sp>
        <p:nvSpPr>
          <p:cNvPr id="22" name="Google Shape;243;p23">
            <a:extLst>
              <a:ext uri="{FF2B5EF4-FFF2-40B4-BE49-F238E27FC236}">
                <a16:creationId xmlns:a16="http://schemas.microsoft.com/office/drawing/2014/main" id="{8C6FA01E-68C5-49CB-9FC9-54EA1A49AD14}"/>
              </a:ext>
            </a:extLst>
          </p:cNvPr>
          <p:cNvSpPr txBox="1">
            <a:spLocks/>
          </p:cNvSpPr>
          <p:nvPr/>
        </p:nvSpPr>
        <p:spPr>
          <a:xfrm>
            <a:off x="2406405" y="4581043"/>
            <a:ext cx="2728200" cy="127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●"/>
              <a:defRPr sz="1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○"/>
              <a:defRPr sz="1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■"/>
              <a:defRPr sz="1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●"/>
              <a:defRPr sz="1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○"/>
              <a:defRPr sz="1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■"/>
              <a:defRPr sz="1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●"/>
              <a:defRPr sz="1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○"/>
              <a:defRPr sz="1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■"/>
              <a:defRPr sz="1800" b="0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>
              <a:spcAft>
                <a:spcPts val="1600"/>
              </a:spcAft>
              <a:buFont typeface="Maven Pro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итогов;</a:t>
            </a:r>
          </a:p>
          <a:p>
            <a:pPr marL="0" indent="0">
              <a:spcAft>
                <a:spcPts val="1600"/>
              </a:spcAft>
              <a:buFont typeface="Maven Pro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Мораль.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054B8E1-7A10-4912-87AE-0DD6D1538FBE}"/>
              </a:ext>
            </a:extLst>
          </p:cNvPr>
          <p:cNvSpPr/>
          <p:nvPr/>
        </p:nvSpPr>
        <p:spPr>
          <a:xfrm>
            <a:off x="2297470" y="4655445"/>
            <a:ext cx="2145426" cy="870464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619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>
            <a:spLocks noGrp="1"/>
          </p:cNvSpPr>
          <p:nvPr>
            <p:ph type="title"/>
          </p:nvPr>
        </p:nvSpPr>
        <p:spPr>
          <a:xfrm>
            <a:off x="1838738" y="1184777"/>
            <a:ext cx="7924669" cy="763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Сочинение-рассуждение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3" name="Google Shape;233;p22"/>
          <p:cNvSpPr txBox="1">
            <a:spLocks noGrp="1"/>
          </p:cNvSpPr>
          <p:nvPr>
            <p:ph type="body" idx="1"/>
          </p:nvPr>
        </p:nvSpPr>
        <p:spPr>
          <a:xfrm>
            <a:off x="1430972" y="2276651"/>
            <a:ext cx="9131378" cy="241711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 fontAlgn="base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еобходимо изложить собственные мысли на заданную тему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рассмотрев ее со всех сторон, и аргументировать, сделать вывод.</a:t>
            </a:r>
          </a:p>
          <a:p>
            <a:pPr algn="just" fontAlgn="base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Отвечает на вопрос 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очему? Зачем?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algn="just" fontAlgn="base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Слова-маркеры: 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во-первых, во-вторых, в-третьих; так, как; потому что; значит; следовательно; итак…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2040205" y="1993206"/>
            <a:ext cx="3867088" cy="171031"/>
          </a:xfrm>
          <a:custGeom>
            <a:avLst/>
            <a:gdLst/>
            <a:ahLst/>
            <a:cxnLst/>
            <a:rect l="l" t="t" r="r" b="b"/>
            <a:pathLst>
              <a:path w="6667393" h="171031" extrusionOk="0">
                <a:moveTo>
                  <a:pt x="86024" y="2"/>
                </a:moveTo>
                <a:cubicBezTo>
                  <a:pt x="38811" y="-294"/>
                  <a:pt x="297" y="37678"/>
                  <a:pt x="2" y="84887"/>
                </a:cubicBezTo>
                <a:cubicBezTo>
                  <a:pt x="-298" y="132088"/>
                  <a:pt x="37799" y="170626"/>
                  <a:pt x="85012" y="170909"/>
                </a:cubicBezTo>
                <a:cubicBezTo>
                  <a:pt x="326434" y="170991"/>
                  <a:pt x="567824" y="171274"/>
                  <a:pt x="809246" y="170545"/>
                </a:cubicBezTo>
                <a:cubicBezTo>
                  <a:pt x="875478" y="170343"/>
                  <a:pt x="941754" y="170343"/>
                  <a:pt x="1007985" y="169897"/>
                </a:cubicBezTo>
                <a:cubicBezTo>
                  <a:pt x="1093449" y="169331"/>
                  <a:pt x="1178820" y="168724"/>
                  <a:pt x="1264280" y="167509"/>
                </a:cubicBezTo>
                <a:cubicBezTo>
                  <a:pt x="1309153" y="166861"/>
                  <a:pt x="1354132" y="165445"/>
                  <a:pt x="1399005" y="164837"/>
                </a:cubicBezTo>
                <a:cubicBezTo>
                  <a:pt x="1441729" y="164271"/>
                  <a:pt x="1484425" y="163785"/>
                  <a:pt x="1527157" y="163582"/>
                </a:cubicBezTo>
                <a:cubicBezTo>
                  <a:pt x="1557061" y="163421"/>
                  <a:pt x="1586940" y="163825"/>
                  <a:pt x="1616847" y="163947"/>
                </a:cubicBezTo>
                <a:cubicBezTo>
                  <a:pt x="1674529" y="164190"/>
                  <a:pt x="1732219" y="164433"/>
                  <a:pt x="1789905" y="164716"/>
                </a:cubicBezTo>
                <a:cubicBezTo>
                  <a:pt x="1935184" y="165404"/>
                  <a:pt x="2080430" y="165647"/>
                  <a:pt x="2225710" y="165606"/>
                </a:cubicBezTo>
                <a:cubicBezTo>
                  <a:pt x="2606023" y="165485"/>
                  <a:pt x="2986336" y="160789"/>
                  <a:pt x="3366649" y="159899"/>
                </a:cubicBezTo>
                <a:cubicBezTo>
                  <a:pt x="3535440" y="159494"/>
                  <a:pt x="3704247" y="159939"/>
                  <a:pt x="3873053" y="160668"/>
                </a:cubicBezTo>
                <a:cubicBezTo>
                  <a:pt x="3967051" y="161073"/>
                  <a:pt x="4061008" y="162166"/>
                  <a:pt x="4155005" y="161801"/>
                </a:cubicBezTo>
                <a:cubicBezTo>
                  <a:pt x="4266127" y="161356"/>
                  <a:pt x="4377248" y="158967"/>
                  <a:pt x="4488368" y="157510"/>
                </a:cubicBezTo>
                <a:cubicBezTo>
                  <a:pt x="4644343" y="155446"/>
                  <a:pt x="4800317" y="154231"/>
                  <a:pt x="4956292" y="153057"/>
                </a:cubicBezTo>
                <a:cubicBezTo>
                  <a:pt x="5520317" y="148847"/>
                  <a:pt x="6084382" y="147430"/>
                  <a:pt x="6648408" y="145487"/>
                </a:cubicBezTo>
                <a:cubicBezTo>
                  <a:pt x="6658852" y="145528"/>
                  <a:pt x="6667312" y="137189"/>
                  <a:pt x="6667393" y="126745"/>
                </a:cubicBezTo>
                <a:cubicBezTo>
                  <a:pt x="6667434" y="116341"/>
                  <a:pt x="6659095" y="107840"/>
                  <a:pt x="6648650" y="107799"/>
                </a:cubicBezTo>
                <a:cubicBezTo>
                  <a:pt x="6082561" y="98731"/>
                  <a:pt x="5516431" y="90149"/>
                  <a:pt x="4950341" y="78815"/>
                </a:cubicBezTo>
                <a:cubicBezTo>
                  <a:pt x="4794407" y="75690"/>
                  <a:pt x="4638473" y="72564"/>
                  <a:pt x="4482539" y="68569"/>
                </a:cubicBezTo>
                <a:cubicBezTo>
                  <a:pt x="4373604" y="65776"/>
                  <a:pt x="4264629" y="61877"/>
                  <a:pt x="4155653" y="60092"/>
                </a:cubicBezTo>
                <a:cubicBezTo>
                  <a:pt x="4061656" y="58550"/>
                  <a:pt x="3967658" y="58582"/>
                  <a:pt x="3873661" y="57813"/>
                </a:cubicBezTo>
                <a:cubicBezTo>
                  <a:pt x="3704895" y="56437"/>
                  <a:pt x="3536168" y="54761"/>
                  <a:pt x="3367406" y="52251"/>
                </a:cubicBezTo>
                <a:cubicBezTo>
                  <a:pt x="2987138" y="46591"/>
                  <a:pt x="2606877" y="37014"/>
                  <a:pt x="2226596" y="32136"/>
                </a:cubicBezTo>
                <a:cubicBezTo>
                  <a:pt x="2081325" y="30270"/>
                  <a:pt x="1936066" y="28598"/>
                  <a:pt x="1790787" y="27452"/>
                </a:cubicBezTo>
                <a:cubicBezTo>
                  <a:pt x="1730972" y="26982"/>
                  <a:pt x="1671100" y="26570"/>
                  <a:pt x="1611281" y="26063"/>
                </a:cubicBezTo>
                <a:cubicBezTo>
                  <a:pt x="1583511" y="25829"/>
                  <a:pt x="1555806" y="25780"/>
                  <a:pt x="1528039" y="25302"/>
                </a:cubicBezTo>
                <a:cubicBezTo>
                  <a:pt x="1485320" y="24570"/>
                  <a:pt x="1442604" y="23643"/>
                  <a:pt x="1399892" y="22521"/>
                </a:cubicBezTo>
                <a:cubicBezTo>
                  <a:pt x="1355027" y="21343"/>
                  <a:pt x="1310157" y="19421"/>
                  <a:pt x="1265292" y="18218"/>
                </a:cubicBezTo>
                <a:cubicBezTo>
                  <a:pt x="1179856" y="15931"/>
                  <a:pt x="1094319" y="14162"/>
                  <a:pt x="1008867" y="12527"/>
                </a:cubicBezTo>
                <a:cubicBezTo>
                  <a:pt x="942648" y="11260"/>
                  <a:pt x="876482" y="10397"/>
                  <a:pt x="810258" y="9365"/>
                </a:cubicBezTo>
                <a:cubicBezTo>
                  <a:pt x="568865" y="5600"/>
                  <a:pt x="327426" y="2965"/>
                  <a:pt x="86024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368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"/>
          <p:cNvSpPr txBox="1">
            <a:spLocks noGrp="1"/>
          </p:cNvSpPr>
          <p:nvPr>
            <p:ph type="title"/>
          </p:nvPr>
        </p:nvSpPr>
        <p:spPr>
          <a:xfrm>
            <a:off x="1480229" y="623993"/>
            <a:ext cx="8589900" cy="78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4" name="Google Shape;254;p23"/>
          <p:cNvSpPr txBox="1">
            <a:spLocks noGrp="1"/>
          </p:cNvSpPr>
          <p:nvPr>
            <p:ph type="subTitle" idx="1"/>
          </p:nvPr>
        </p:nvSpPr>
        <p:spPr>
          <a:xfrm>
            <a:off x="1280236" y="1665595"/>
            <a:ext cx="2728200" cy="38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Тезис (введение)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2" name="Google Shape;242;p23"/>
          <p:cNvSpPr txBox="1">
            <a:spLocks noGrp="1"/>
          </p:cNvSpPr>
          <p:nvPr>
            <p:ph type="body" idx="2"/>
          </p:nvPr>
        </p:nvSpPr>
        <p:spPr>
          <a:xfrm>
            <a:off x="1232231" y="2167858"/>
            <a:ext cx="2728200" cy="162634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0" algn="just" fontAlgn="base">
              <a:spcAft>
                <a:spcPts val="0"/>
              </a:spcAft>
              <a:buNone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Является главной мыслью. Нужно сразу озвучить своё мнение по заданному вопросу.</a:t>
            </a:r>
            <a:endParaRPr lang="ru-RU" sz="1600" b="0" i="0" dirty="0">
              <a:solidFill>
                <a:srgbClr val="02120F"/>
              </a:solidFill>
              <a:effectLst/>
              <a:latin typeface="Onest"/>
            </a:endParaRPr>
          </a:p>
        </p:txBody>
      </p:sp>
      <p:sp>
        <p:nvSpPr>
          <p:cNvPr id="255" name="Google Shape;255;p23"/>
          <p:cNvSpPr txBox="1">
            <a:spLocks noGrp="1"/>
          </p:cNvSpPr>
          <p:nvPr>
            <p:ph type="subTitle" idx="3"/>
          </p:nvPr>
        </p:nvSpPr>
        <p:spPr>
          <a:xfrm>
            <a:off x="4651955" y="2215228"/>
            <a:ext cx="2728200" cy="38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Доказательства (аргументы)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" name="Google Shape;256;p23"/>
          <p:cNvSpPr txBox="1">
            <a:spLocks noGrp="1"/>
          </p:cNvSpPr>
          <p:nvPr>
            <p:ph type="subTitle" idx="5"/>
          </p:nvPr>
        </p:nvSpPr>
        <p:spPr>
          <a:xfrm>
            <a:off x="7930448" y="2820311"/>
            <a:ext cx="2728200" cy="38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body" idx="6"/>
          </p:nvPr>
        </p:nvSpPr>
        <p:spPr>
          <a:xfrm>
            <a:off x="8113039" y="3372108"/>
            <a:ext cx="2363017" cy="106724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0" algn="just" fontAlgn="base">
              <a:buNone/>
            </a:pPr>
            <a:r>
              <a:rPr lang="ru-RU" sz="14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Нужно сделать вывод и подытожить всё то, о чём писалось.</a:t>
            </a:r>
            <a:endParaRPr lang="ru-RU" sz="1400" b="0" i="0" dirty="0">
              <a:solidFill>
                <a:srgbClr val="02120F"/>
              </a:solidFill>
              <a:effectLst/>
              <a:latin typeface="Onest"/>
            </a:endParaRPr>
          </a:p>
        </p:txBody>
      </p:sp>
      <p:sp>
        <p:nvSpPr>
          <p:cNvPr id="248" name="Google Shape;248;p23"/>
          <p:cNvSpPr/>
          <p:nvPr/>
        </p:nvSpPr>
        <p:spPr>
          <a:xfrm rot="283679">
            <a:off x="1481912" y="1507422"/>
            <a:ext cx="2205101" cy="656323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3"/>
          <p:cNvSpPr/>
          <p:nvPr/>
        </p:nvSpPr>
        <p:spPr>
          <a:xfrm rot="283679">
            <a:off x="4877749" y="1876391"/>
            <a:ext cx="2319823" cy="945606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3"/>
          <p:cNvSpPr/>
          <p:nvPr/>
        </p:nvSpPr>
        <p:spPr>
          <a:xfrm rot="283679">
            <a:off x="8202271" y="2613205"/>
            <a:ext cx="2184555" cy="692758"/>
          </a:xfrm>
          <a:custGeom>
            <a:avLst/>
            <a:gdLst/>
            <a:ahLst/>
            <a:cxnLst/>
            <a:rect l="l" t="t" r="r" b="b"/>
            <a:pathLst>
              <a:path w="2558166" h="967753" extrusionOk="0">
                <a:moveTo>
                  <a:pt x="1660108" y="480"/>
                </a:moveTo>
                <a:cubicBezTo>
                  <a:pt x="1567649" y="-1099"/>
                  <a:pt x="1475149" y="1241"/>
                  <a:pt x="1382933" y="7183"/>
                </a:cubicBezTo>
                <a:cubicBezTo>
                  <a:pt x="1246997" y="15948"/>
                  <a:pt x="1111425" y="32011"/>
                  <a:pt x="977513" y="56898"/>
                </a:cubicBezTo>
                <a:cubicBezTo>
                  <a:pt x="864530" y="77888"/>
                  <a:pt x="752802" y="105452"/>
                  <a:pt x="642773" y="138493"/>
                </a:cubicBezTo>
                <a:cubicBezTo>
                  <a:pt x="563795" y="162214"/>
                  <a:pt x="485666" y="188438"/>
                  <a:pt x="409602" y="220467"/>
                </a:cubicBezTo>
                <a:cubicBezTo>
                  <a:pt x="326737" y="255378"/>
                  <a:pt x="245571" y="296499"/>
                  <a:pt x="172665" y="349505"/>
                </a:cubicBezTo>
                <a:cubicBezTo>
                  <a:pt x="124857" y="384274"/>
                  <a:pt x="79963" y="424934"/>
                  <a:pt x="46809" y="474236"/>
                </a:cubicBezTo>
                <a:cubicBezTo>
                  <a:pt x="18229" y="516737"/>
                  <a:pt x="-554" y="566359"/>
                  <a:pt x="12" y="618070"/>
                </a:cubicBezTo>
                <a:cubicBezTo>
                  <a:pt x="215" y="638857"/>
                  <a:pt x="3696" y="659231"/>
                  <a:pt x="11509" y="678541"/>
                </a:cubicBezTo>
                <a:cubicBezTo>
                  <a:pt x="20981" y="701911"/>
                  <a:pt x="35838" y="722690"/>
                  <a:pt x="53245" y="740781"/>
                </a:cubicBezTo>
                <a:cubicBezTo>
                  <a:pt x="75591" y="763968"/>
                  <a:pt x="102066" y="782885"/>
                  <a:pt x="129795" y="799098"/>
                </a:cubicBezTo>
                <a:cubicBezTo>
                  <a:pt x="176430" y="826374"/>
                  <a:pt x="227112" y="846619"/>
                  <a:pt x="278321" y="863487"/>
                </a:cubicBezTo>
                <a:cubicBezTo>
                  <a:pt x="359000" y="890075"/>
                  <a:pt x="442351" y="908523"/>
                  <a:pt x="525985" y="922946"/>
                </a:cubicBezTo>
                <a:cubicBezTo>
                  <a:pt x="631317" y="941102"/>
                  <a:pt x="737581" y="952417"/>
                  <a:pt x="844168" y="959630"/>
                </a:cubicBezTo>
                <a:cubicBezTo>
                  <a:pt x="1061795" y="974366"/>
                  <a:pt x="1280799" y="969273"/>
                  <a:pt x="1497293" y="942555"/>
                </a:cubicBezTo>
                <a:cubicBezTo>
                  <a:pt x="1556962" y="935188"/>
                  <a:pt x="1616469" y="926302"/>
                  <a:pt x="1675653" y="915733"/>
                </a:cubicBezTo>
                <a:cubicBezTo>
                  <a:pt x="1704718" y="910551"/>
                  <a:pt x="1733743" y="905155"/>
                  <a:pt x="1762566" y="898908"/>
                </a:cubicBezTo>
                <a:cubicBezTo>
                  <a:pt x="1852637" y="879405"/>
                  <a:pt x="1941453" y="855561"/>
                  <a:pt x="2029256" y="827560"/>
                </a:cubicBezTo>
                <a:cubicBezTo>
                  <a:pt x="2106819" y="802814"/>
                  <a:pt x="2183490" y="774247"/>
                  <a:pt x="2257450" y="740149"/>
                </a:cubicBezTo>
                <a:cubicBezTo>
                  <a:pt x="2315540" y="713375"/>
                  <a:pt x="2372497" y="683196"/>
                  <a:pt x="2424556" y="645901"/>
                </a:cubicBezTo>
                <a:cubicBezTo>
                  <a:pt x="2459856" y="620632"/>
                  <a:pt x="2493617" y="591640"/>
                  <a:pt x="2519566" y="556591"/>
                </a:cubicBezTo>
                <a:cubicBezTo>
                  <a:pt x="2535879" y="534553"/>
                  <a:pt x="2549036" y="509782"/>
                  <a:pt x="2554865" y="482838"/>
                </a:cubicBezTo>
                <a:cubicBezTo>
                  <a:pt x="2557658" y="470038"/>
                  <a:pt x="2558711" y="456825"/>
                  <a:pt x="2557901" y="443749"/>
                </a:cubicBezTo>
                <a:cubicBezTo>
                  <a:pt x="2553165" y="368325"/>
                  <a:pt x="2488233" y="317322"/>
                  <a:pt x="2426459" y="284735"/>
                </a:cubicBezTo>
                <a:cubicBezTo>
                  <a:pt x="2417270" y="279877"/>
                  <a:pt x="2407959" y="275275"/>
                  <a:pt x="2398527" y="270943"/>
                </a:cubicBezTo>
                <a:cubicBezTo>
                  <a:pt x="2386544" y="265458"/>
                  <a:pt x="2374359" y="260430"/>
                  <a:pt x="2362094" y="255637"/>
                </a:cubicBezTo>
                <a:cubicBezTo>
                  <a:pt x="2344605" y="248812"/>
                  <a:pt x="2326956" y="242626"/>
                  <a:pt x="2309063" y="236915"/>
                </a:cubicBezTo>
                <a:cubicBezTo>
                  <a:pt x="2285017" y="229223"/>
                  <a:pt x="2260566" y="222349"/>
                  <a:pt x="2236075" y="216168"/>
                </a:cubicBezTo>
                <a:cubicBezTo>
                  <a:pt x="2158432" y="196583"/>
                  <a:pt x="2079292" y="183184"/>
                  <a:pt x="1999907" y="173031"/>
                </a:cubicBezTo>
                <a:cubicBezTo>
                  <a:pt x="1911051" y="161664"/>
                  <a:pt x="1821709" y="154491"/>
                  <a:pt x="1732205" y="150386"/>
                </a:cubicBezTo>
                <a:cubicBezTo>
                  <a:pt x="1517128" y="140525"/>
                  <a:pt x="1300027" y="146738"/>
                  <a:pt x="1086286" y="173663"/>
                </a:cubicBezTo>
                <a:cubicBezTo>
                  <a:pt x="1078757" y="174557"/>
                  <a:pt x="1073373" y="181431"/>
                  <a:pt x="1074263" y="188969"/>
                </a:cubicBezTo>
                <a:cubicBezTo>
                  <a:pt x="1075154" y="196506"/>
                  <a:pt x="1082036" y="201882"/>
                  <a:pt x="1089565" y="200987"/>
                </a:cubicBezTo>
                <a:cubicBezTo>
                  <a:pt x="1295494" y="178030"/>
                  <a:pt x="1503891" y="174484"/>
                  <a:pt x="1710710" y="185932"/>
                </a:cubicBezTo>
                <a:cubicBezTo>
                  <a:pt x="1793494" y="190515"/>
                  <a:pt x="1876075" y="197692"/>
                  <a:pt x="1958293" y="208323"/>
                </a:cubicBezTo>
                <a:cubicBezTo>
                  <a:pt x="2037758" y="218605"/>
                  <a:pt x="2117020" y="232150"/>
                  <a:pt x="2194825" y="251463"/>
                </a:cubicBezTo>
                <a:cubicBezTo>
                  <a:pt x="2219316" y="257532"/>
                  <a:pt x="2243645" y="264126"/>
                  <a:pt x="2267691" y="271579"/>
                </a:cubicBezTo>
                <a:cubicBezTo>
                  <a:pt x="2287567" y="277720"/>
                  <a:pt x="2307201" y="284444"/>
                  <a:pt x="2326672" y="291819"/>
                </a:cubicBezTo>
                <a:cubicBezTo>
                  <a:pt x="2342339" y="297762"/>
                  <a:pt x="2357883" y="304211"/>
                  <a:pt x="2373064" y="311299"/>
                </a:cubicBezTo>
                <a:cubicBezTo>
                  <a:pt x="2383508" y="316157"/>
                  <a:pt x="2393750" y="321322"/>
                  <a:pt x="2403829" y="326860"/>
                </a:cubicBezTo>
                <a:cubicBezTo>
                  <a:pt x="2411562" y="331114"/>
                  <a:pt x="2419131" y="335640"/>
                  <a:pt x="2426580" y="340397"/>
                </a:cubicBezTo>
                <a:cubicBezTo>
                  <a:pt x="2464309" y="364463"/>
                  <a:pt x="2506288" y="400750"/>
                  <a:pt x="2506935" y="449316"/>
                </a:cubicBezTo>
                <a:cubicBezTo>
                  <a:pt x="2507016" y="455797"/>
                  <a:pt x="2506328" y="462326"/>
                  <a:pt x="2505033" y="468670"/>
                </a:cubicBezTo>
                <a:cubicBezTo>
                  <a:pt x="2500216" y="491922"/>
                  <a:pt x="2487100" y="512721"/>
                  <a:pt x="2472121" y="530784"/>
                </a:cubicBezTo>
                <a:cubicBezTo>
                  <a:pt x="2447225" y="560846"/>
                  <a:pt x="2415650" y="585155"/>
                  <a:pt x="2383184" y="606561"/>
                </a:cubicBezTo>
                <a:cubicBezTo>
                  <a:pt x="2331894" y="640416"/>
                  <a:pt x="2276232" y="667668"/>
                  <a:pt x="2219640" y="691442"/>
                </a:cubicBezTo>
                <a:cubicBezTo>
                  <a:pt x="2147381" y="721795"/>
                  <a:pt x="2072855" y="746723"/>
                  <a:pt x="1997479" y="768105"/>
                </a:cubicBezTo>
                <a:cubicBezTo>
                  <a:pt x="1913683" y="791880"/>
                  <a:pt x="1828591" y="810838"/>
                  <a:pt x="1743095" y="827435"/>
                </a:cubicBezTo>
                <a:cubicBezTo>
                  <a:pt x="1706783" y="834487"/>
                  <a:pt x="1670552" y="841372"/>
                  <a:pt x="1634038" y="847424"/>
                </a:cubicBezTo>
                <a:cubicBezTo>
                  <a:pt x="1543360" y="862455"/>
                  <a:pt x="1451953" y="874053"/>
                  <a:pt x="1360304" y="881323"/>
                </a:cubicBezTo>
                <a:cubicBezTo>
                  <a:pt x="1193318" y="894573"/>
                  <a:pt x="1025402" y="893375"/>
                  <a:pt x="858458" y="880441"/>
                </a:cubicBezTo>
                <a:cubicBezTo>
                  <a:pt x="762315" y="872992"/>
                  <a:pt x="666455" y="861160"/>
                  <a:pt x="571527" y="844133"/>
                </a:cubicBezTo>
                <a:cubicBezTo>
                  <a:pt x="490281" y="829560"/>
                  <a:pt x="409318" y="811348"/>
                  <a:pt x="330785" y="785690"/>
                </a:cubicBezTo>
                <a:cubicBezTo>
                  <a:pt x="289615" y="772230"/>
                  <a:pt x="249093" y="756653"/>
                  <a:pt x="210393" y="737113"/>
                </a:cubicBezTo>
                <a:cubicBezTo>
                  <a:pt x="178535" y="721038"/>
                  <a:pt x="146231" y="701923"/>
                  <a:pt x="121699" y="675630"/>
                </a:cubicBezTo>
                <a:cubicBezTo>
                  <a:pt x="110445" y="663579"/>
                  <a:pt x="100244" y="649147"/>
                  <a:pt x="97167" y="632619"/>
                </a:cubicBezTo>
                <a:cubicBezTo>
                  <a:pt x="93807" y="614645"/>
                  <a:pt x="97167" y="593850"/>
                  <a:pt x="102835" y="576702"/>
                </a:cubicBezTo>
                <a:cubicBezTo>
                  <a:pt x="107935" y="561335"/>
                  <a:pt x="115505" y="546839"/>
                  <a:pt x="124330" y="533314"/>
                </a:cubicBezTo>
                <a:cubicBezTo>
                  <a:pt x="137527" y="513130"/>
                  <a:pt x="153639" y="494934"/>
                  <a:pt x="171046" y="478284"/>
                </a:cubicBezTo>
                <a:cubicBezTo>
                  <a:pt x="214361" y="436787"/>
                  <a:pt x="265650" y="403746"/>
                  <a:pt x="318033" y="374931"/>
                </a:cubicBezTo>
                <a:cubicBezTo>
                  <a:pt x="389280" y="335737"/>
                  <a:pt x="464494" y="303915"/>
                  <a:pt x="541045" y="276639"/>
                </a:cubicBezTo>
                <a:cubicBezTo>
                  <a:pt x="625529" y="246525"/>
                  <a:pt x="712037" y="221880"/>
                  <a:pt x="799638" y="202631"/>
                </a:cubicBezTo>
                <a:cubicBezTo>
                  <a:pt x="840525" y="193644"/>
                  <a:pt x="881653" y="185851"/>
                  <a:pt x="922863" y="178342"/>
                </a:cubicBezTo>
                <a:cubicBezTo>
                  <a:pt x="992815" y="165595"/>
                  <a:pt x="1063131" y="155130"/>
                  <a:pt x="1133730" y="146589"/>
                </a:cubicBezTo>
                <a:cubicBezTo>
                  <a:pt x="1276346" y="129336"/>
                  <a:pt x="1419811" y="120405"/>
                  <a:pt x="1563439" y="120025"/>
                </a:cubicBezTo>
                <a:cubicBezTo>
                  <a:pt x="1683587" y="119709"/>
                  <a:pt x="1803897" y="125802"/>
                  <a:pt x="1923236" y="139634"/>
                </a:cubicBezTo>
                <a:cubicBezTo>
                  <a:pt x="1970073" y="145059"/>
                  <a:pt x="2016667" y="151904"/>
                  <a:pt x="2063140" y="159620"/>
                </a:cubicBezTo>
                <a:cubicBezTo>
                  <a:pt x="2097022" y="165093"/>
                  <a:pt x="2128922" y="142144"/>
                  <a:pt x="2134387" y="108261"/>
                </a:cubicBezTo>
                <a:cubicBezTo>
                  <a:pt x="2139851" y="74374"/>
                  <a:pt x="2116777" y="42382"/>
                  <a:pt x="2082894" y="36913"/>
                </a:cubicBezTo>
                <a:cubicBezTo>
                  <a:pt x="2034316" y="29290"/>
                  <a:pt x="1985658" y="22534"/>
                  <a:pt x="1936757" y="17304"/>
                </a:cubicBezTo>
                <a:cubicBezTo>
                  <a:pt x="1844864" y="7475"/>
                  <a:pt x="1752567" y="2059"/>
                  <a:pt x="1660108" y="4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FBF929A-BD3E-4B6D-BAB4-C2561B248ED2}"/>
              </a:ext>
            </a:extLst>
          </p:cNvPr>
          <p:cNvSpPr/>
          <p:nvPr/>
        </p:nvSpPr>
        <p:spPr>
          <a:xfrm>
            <a:off x="1399037" y="2253507"/>
            <a:ext cx="2458650" cy="1210261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D4A6337A-CA60-42ED-A244-01DB36F9E681}"/>
              </a:ext>
            </a:extLst>
          </p:cNvPr>
          <p:cNvSpPr/>
          <p:nvPr/>
        </p:nvSpPr>
        <p:spPr>
          <a:xfrm>
            <a:off x="8277893" y="3440431"/>
            <a:ext cx="2133767" cy="870464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649D5F-2E96-431E-B39C-80C264860E11}"/>
              </a:ext>
            </a:extLst>
          </p:cNvPr>
          <p:cNvSpPr txBox="1"/>
          <p:nvPr/>
        </p:nvSpPr>
        <p:spPr>
          <a:xfrm>
            <a:off x="4834546" y="2942250"/>
            <a:ext cx="23630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sz="14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доказать то, что главная мысль верна (цитаты, точки зрения)</a:t>
            </a:r>
            <a:endParaRPr lang="ru-RU" b="0" i="0" dirty="0">
              <a:solidFill>
                <a:srgbClr val="02120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46438CE-378A-485F-9BED-FD9ACEECA624}"/>
              </a:ext>
            </a:extLst>
          </p:cNvPr>
          <p:cNvSpPr/>
          <p:nvPr/>
        </p:nvSpPr>
        <p:spPr>
          <a:xfrm>
            <a:off x="4834546" y="2915995"/>
            <a:ext cx="2299258" cy="870464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078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02;p28">
            <a:extLst>
              <a:ext uri="{FF2B5EF4-FFF2-40B4-BE49-F238E27FC236}">
                <a16:creationId xmlns:a16="http://schemas.microsoft.com/office/drawing/2014/main" id="{A04146C7-C34F-4CB0-A21B-916A282A3CFF}"/>
              </a:ext>
            </a:extLst>
          </p:cNvPr>
          <p:cNvSpPr/>
          <p:nvPr/>
        </p:nvSpPr>
        <p:spPr>
          <a:xfrm>
            <a:off x="3486814" y="1795366"/>
            <a:ext cx="4454919" cy="287359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  <a:effectLst>
            <a:outerShdw blurRad="42863" dist="9525" dir="270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306;p28">
            <a:extLst>
              <a:ext uri="{FF2B5EF4-FFF2-40B4-BE49-F238E27FC236}">
                <a16:creationId xmlns:a16="http://schemas.microsoft.com/office/drawing/2014/main" id="{0AE87FDA-CCF4-4A83-9673-CBA5966471AF}"/>
              </a:ext>
            </a:extLst>
          </p:cNvPr>
          <p:cNvSpPr/>
          <p:nvPr/>
        </p:nvSpPr>
        <p:spPr>
          <a:xfrm>
            <a:off x="7349723" y="1283009"/>
            <a:ext cx="1184020" cy="1032269"/>
          </a:xfrm>
          <a:custGeom>
            <a:avLst/>
            <a:gdLst/>
            <a:ahLst/>
            <a:cxnLst/>
            <a:rect l="l" t="t" r="r" b="b"/>
            <a:pathLst>
              <a:path w="1184020" h="1032269" extrusionOk="0">
                <a:moveTo>
                  <a:pt x="211073" y="0"/>
                </a:moveTo>
                <a:cubicBezTo>
                  <a:pt x="203073" y="4194"/>
                  <a:pt x="195579" y="6081"/>
                  <a:pt x="203708" y="1389"/>
                </a:cubicBezTo>
                <a:cubicBezTo>
                  <a:pt x="208914" y="-1609"/>
                  <a:pt x="196214" y="-384"/>
                  <a:pt x="193421" y="16470"/>
                </a:cubicBezTo>
                <a:cubicBezTo>
                  <a:pt x="190944" y="31234"/>
                  <a:pt x="202564" y="58197"/>
                  <a:pt x="196151" y="70247"/>
                </a:cubicBezTo>
                <a:cubicBezTo>
                  <a:pt x="190435" y="81073"/>
                  <a:pt x="166115" y="72031"/>
                  <a:pt x="163639" y="86915"/>
                </a:cubicBezTo>
                <a:cubicBezTo>
                  <a:pt x="161734" y="98260"/>
                  <a:pt x="171385" y="125774"/>
                  <a:pt x="161035" y="133152"/>
                </a:cubicBezTo>
                <a:cubicBezTo>
                  <a:pt x="150177" y="140934"/>
                  <a:pt x="132651" y="138613"/>
                  <a:pt x="127508" y="154781"/>
                </a:cubicBezTo>
                <a:cubicBezTo>
                  <a:pt x="124967" y="162867"/>
                  <a:pt x="127253" y="180267"/>
                  <a:pt x="121158" y="186333"/>
                </a:cubicBezTo>
                <a:cubicBezTo>
                  <a:pt x="110362" y="197139"/>
                  <a:pt x="92963" y="190770"/>
                  <a:pt x="85471" y="204986"/>
                </a:cubicBezTo>
                <a:cubicBezTo>
                  <a:pt x="80835" y="213689"/>
                  <a:pt x="74612" y="235904"/>
                  <a:pt x="78930" y="245467"/>
                </a:cubicBezTo>
                <a:cubicBezTo>
                  <a:pt x="80136" y="248219"/>
                  <a:pt x="83947" y="249792"/>
                  <a:pt x="84073" y="252809"/>
                </a:cubicBezTo>
                <a:cubicBezTo>
                  <a:pt x="84137" y="255640"/>
                  <a:pt x="60134" y="264579"/>
                  <a:pt x="56451" y="270272"/>
                </a:cubicBezTo>
                <a:cubicBezTo>
                  <a:pt x="45656" y="287202"/>
                  <a:pt x="70294" y="303623"/>
                  <a:pt x="57658" y="318492"/>
                </a:cubicBezTo>
                <a:cubicBezTo>
                  <a:pt x="45973" y="332278"/>
                  <a:pt x="21526" y="315914"/>
                  <a:pt x="7683" y="329803"/>
                </a:cubicBezTo>
                <a:cubicBezTo>
                  <a:pt x="-6033" y="343534"/>
                  <a:pt x="2476" y="369546"/>
                  <a:pt x="4063" y="385762"/>
                </a:cubicBezTo>
                <a:lnTo>
                  <a:pt x="938910" y="1032269"/>
                </a:lnTo>
                <a:cubicBezTo>
                  <a:pt x="940625" y="1027621"/>
                  <a:pt x="942593" y="1023068"/>
                  <a:pt x="943863" y="1018382"/>
                </a:cubicBezTo>
                <a:cubicBezTo>
                  <a:pt x="945514" y="1012717"/>
                  <a:pt x="943165" y="1002265"/>
                  <a:pt x="947292" y="998138"/>
                </a:cubicBezTo>
                <a:cubicBezTo>
                  <a:pt x="955674" y="989686"/>
                  <a:pt x="968819" y="985146"/>
                  <a:pt x="974660" y="974129"/>
                </a:cubicBezTo>
                <a:cubicBezTo>
                  <a:pt x="981772" y="960692"/>
                  <a:pt x="982408" y="943522"/>
                  <a:pt x="993330" y="931863"/>
                </a:cubicBezTo>
                <a:cubicBezTo>
                  <a:pt x="1001775" y="922827"/>
                  <a:pt x="1015682" y="914508"/>
                  <a:pt x="1017904" y="900907"/>
                </a:cubicBezTo>
                <a:cubicBezTo>
                  <a:pt x="1019746" y="889667"/>
                  <a:pt x="1010665" y="873773"/>
                  <a:pt x="1012126" y="864788"/>
                </a:cubicBezTo>
                <a:cubicBezTo>
                  <a:pt x="1012380" y="863366"/>
                  <a:pt x="1031366" y="868331"/>
                  <a:pt x="1032383" y="868166"/>
                </a:cubicBezTo>
                <a:cubicBezTo>
                  <a:pt x="1036256" y="867556"/>
                  <a:pt x="1031874" y="845160"/>
                  <a:pt x="1046479" y="838004"/>
                </a:cubicBezTo>
                <a:cubicBezTo>
                  <a:pt x="1071054" y="825951"/>
                  <a:pt x="1083754" y="846068"/>
                  <a:pt x="1101026" y="844551"/>
                </a:cubicBezTo>
                <a:lnTo>
                  <a:pt x="1111567" y="829469"/>
                </a:lnTo>
                <a:lnTo>
                  <a:pt x="1124267" y="810813"/>
                </a:lnTo>
                <a:lnTo>
                  <a:pt x="1139380" y="789185"/>
                </a:lnTo>
                <a:cubicBezTo>
                  <a:pt x="1137347" y="784251"/>
                  <a:pt x="1131633" y="780466"/>
                  <a:pt x="1130808" y="775494"/>
                </a:cubicBezTo>
                <a:cubicBezTo>
                  <a:pt x="1129664" y="768166"/>
                  <a:pt x="1146746" y="721367"/>
                  <a:pt x="1151445" y="713975"/>
                </a:cubicBezTo>
                <a:cubicBezTo>
                  <a:pt x="1160081" y="700463"/>
                  <a:pt x="1171321" y="684448"/>
                  <a:pt x="1184021" y="672700"/>
                </a:cubicBezTo>
                <a:lnTo>
                  <a:pt x="211073" y="0"/>
                </a:lnTo>
                <a:close/>
              </a:path>
            </a:pathLst>
          </a:custGeom>
          <a:solidFill>
            <a:srgbClr val="FFFFFF">
              <a:alpha val="40510"/>
            </a:srgbClr>
          </a:solidFill>
          <a:ln>
            <a:noFill/>
          </a:ln>
          <a:effectLst>
            <a:outerShdw dist="9525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5"/>
          <p:cNvSpPr txBox="1">
            <a:spLocks noGrp="1"/>
          </p:cNvSpPr>
          <p:nvPr>
            <p:ph type="title"/>
          </p:nvPr>
        </p:nvSpPr>
        <p:spPr>
          <a:xfrm>
            <a:off x="3221840" y="683965"/>
            <a:ext cx="8475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сочинения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1"/>
          </p:nvPr>
        </p:nvSpPr>
        <p:spPr>
          <a:xfrm>
            <a:off x="1551627" y="1906281"/>
            <a:ext cx="8475900" cy="385631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943100" lvl="4" indent="0" algn="just" fontAlgn="base">
              <a:buNone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1943100" lvl="4" indent="0" algn="just" fontAlgn="base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ебольшое по объёму. </a:t>
            </a:r>
            <a:endParaRPr lang="ru-RU" sz="2400" b="0" i="0" dirty="0">
              <a:solidFill>
                <a:srgbClr val="02120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43100" lvl="4" indent="0" algn="just" fontAlgn="base">
              <a:buNone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Основная часть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1943100" lvl="4" indent="0" algn="just" fontAlgn="base">
              <a:buNone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раскрывает смысл и содержание.</a:t>
            </a:r>
          </a:p>
          <a:p>
            <a:pPr marL="1943100" lvl="4" indent="0" algn="just" fontAlgn="base">
              <a:buNone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Заключение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1943100" lvl="4" indent="0" algn="just" fontAlgn="base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итогов, выводы.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14300" indent="0" algn="just" fontAlgn="base">
              <a:buNone/>
            </a:pP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 fontAlgn="base">
              <a:buNone/>
            </a:pP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каждой части зависит от того, какой тип сочинения предстоит написать.</a:t>
            </a:r>
            <a:endParaRPr lang="ru-RU" b="0" i="1" dirty="0">
              <a:solidFill>
                <a:srgbClr val="02120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7DFD99-8A64-40ED-A6B6-C8EAFD867120}"/>
              </a:ext>
            </a:extLst>
          </p:cNvPr>
          <p:cNvSpPr txBox="1"/>
          <p:nvPr/>
        </p:nvSpPr>
        <p:spPr>
          <a:xfrm>
            <a:off x="7383729" y="2056861"/>
            <a:ext cx="115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</a:rPr>
              <a:t>20%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EEAF76-3B0E-408A-A5E7-943952813312}"/>
              </a:ext>
            </a:extLst>
          </p:cNvPr>
          <p:cNvSpPr txBox="1"/>
          <p:nvPr/>
        </p:nvSpPr>
        <p:spPr>
          <a:xfrm>
            <a:off x="7383729" y="3805141"/>
            <a:ext cx="115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</a:rPr>
              <a:t>20%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DE27B0-62BD-474E-A4AB-F1FE28688348}"/>
              </a:ext>
            </a:extLst>
          </p:cNvPr>
          <p:cNvSpPr txBox="1"/>
          <p:nvPr/>
        </p:nvSpPr>
        <p:spPr>
          <a:xfrm>
            <a:off x="7383729" y="2924674"/>
            <a:ext cx="115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</a:rPr>
              <a:t>60%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02;p28">
            <a:extLst>
              <a:ext uri="{FF2B5EF4-FFF2-40B4-BE49-F238E27FC236}">
                <a16:creationId xmlns:a16="http://schemas.microsoft.com/office/drawing/2014/main" id="{D5C7F54E-D491-45F7-B2EE-A76CAAF67642}"/>
              </a:ext>
            </a:extLst>
          </p:cNvPr>
          <p:cNvSpPr/>
          <p:nvPr/>
        </p:nvSpPr>
        <p:spPr>
          <a:xfrm>
            <a:off x="6096000" y="2321004"/>
            <a:ext cx="4678017" cy="3586623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  <a:effectLst>
            <a:outerShdw blurRad="42863" dist="9525" dir="270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302;p28">
            <a:extLst>
              <a:ext uri="{FF2B5EF4-FFF2-40B4-BE49-F238E27FC236}">
                <a16:creationId xmlns:a16="http://schemas.microsoft.com/office/drawing/2014/main" id="{DE0B488E-6CAE-4579-AD42-8C1C9E6FE6BC}"/>
              </a:ext>
            </a:extLst>
          </p:cNvPr>
          <p:cNvSpPr/>
          <p:nvPr/>
        </p:nvSpPr>
        <p:spPr>
          <a:xfrm>
            <a:off x="1603167" y="1310168"/>
            <a:ext cx="4075043" cy="2580497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  <a:effectLst>
            <a:outerShdw blurRad="42863" dist="9525" dir="270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6"/>
          <p:cNvSpPr/>
          <p:nvPr/>
        </p:nvSpPr>
        <p:spPr>
          <a:xfrm>
            <a:off x="7161799" y="606676"/>
            <a:ext cx="3200349" cy="171031"/>
          </a:xfrm>
          <a:custGeom>
            <a:avLst/>
            <a:gdLst/>
            <a:ahLst/>
            <a:cxnLst/>
            <a:rect l="l" t="t" r="r" b="b"/>
            <a:pathLst>
              <a:path w="6667393" h="171031" extrusionOk="0">
                <a:moveTo>
                  <a:pt x="86024" y="2"/>
                </a:moveTo>
                <a:cubicBezTo>
                  <a:pt x="38811" y="-294"/>
                  <a:pt x="297" y="37678"/>
                  <a:pt x="2" y="84887"/>
                </a:cubicBezTo>
                <a:cubicBezTo>
                  <a:pt x="-298" y="132088"/>
                  <a:pt x="37799" y="170626"/>
                  <a:pt x="85012" y="170909"/>
                </a:cubicBezTo>
                <a:cubicBezTo>
                  <a:pt x="326434" y="170991"/>
                  <a:pt x="567824" y="171274"/>
                  <a:pt x="809246" y="170545"/>
                </a:cubicBezTo>
                <a:cubicBezTo>
                  <a:pt x="875478" y="170343"/>
                  <a:pt x="941754" y="170343"/>
                  <a:pt x="1007985" y="169897"/>
                </a:cubicBezTo>
                <a:cubicBezTo>
                  <a:pt x="1093449" y="169331"/>
                  <a:pt x="1178820" y="168724"/>
                  <a:pt x="1264280" y="167509"/>
                </a:cubicBezTo>
                <a:cubicBezTo>
                  <a:pt x="1309153" y="166861"/>
                  <a:pt x="1354132" y="165445"/>
                  <a:pt x="1399005" y="164837"/>
                </a:cubicBezTo>
                <a:cubicBezTo>
                  <a:pt x="1441729" y="164271"/>
                  <a:pt x="1484425" y="163785"/>
                  <a:pt x="1527157" y="163582"/>
                </a:cubicBezTo>
                <a:cubicBezTo>
                  <a:pt x="1557061" y="163421"/>
                  <a:pt x="1586940" y="163825"/>
                  <a:pt x="1616847" y="163947"/>
                </a:cubicBezTo>
                <a:cubicBezTo>
                  <a:pt x="1674529" y="164190"/>
                  <a:pt x="1732219" y="164433"/>
                  <a:pt x="1789905" y="164716"/>
                </a:cubicBezTo>
                <a:cubicBezTo>
                  <a:pt x="1935184" y="165404"/>
                  <a:pt x="2080430" y="165647"/>
                  <a:pt x="2225710" y="165606"/>
                </a:cubicBezTo>
                <a:cubicBezTo>
                  <a:pt x="2606023" y="165485"/>
                  <a:pt x="2986336" y="160789"/>
                  <a:pt x="3366649" y="159899"/>
                </a:cubicBezTo>
                <a:cubicBezTo>
                  <a:pt x="3535440" y="159494"/>
                  <a:pt x="3704247" y="159939"/>
                  <a:pt x="3873053" y="160668"/>
                </a:cubicBezTo>
                <a:cubicBezTo>
                  <a:pt x="3967051" y="161073"/>
                  <a:pt x="4061008" y="162166"/>
                  <a:pt x="4155005" y="161801"/>
                </a:cubicBezTo>
                <a:cubicBezTo>
                  <a:pt x="4266127" y="161356"/>
                  <a:pt x="4377248" y="158967"/>
                  <a:pt x="4488368" y="157510"/>
                </a:cubicBezTo>
                <a:cubicBezTo>
                  <a:pt x="4644343" y="155446"/>
                  <a:pt x="4800317" y="154231"/>
                  <a:pt x="4956292" y="153057"/>
                </a:cubicBezTo>
                <a:cubicBezTo>
                  <a:pt x="5520317" y="148847"/>
                  <a:pt x="6084382" y="147430"/>
                  <a:pt x="6648408" y="145487"/>
                </a:cubicBezTo>
                <a:cubicBezTo>
                  <a:pt x="6658852" y="145528"/>
                  <a:pt x="6667312" y="137189"/>
                  <a:pt x="6667393" y="126745"/>
                </a:cubicBezTo>
                <a:cubicBezTo>
                  <a:pt x="6667434" y="116341"/>
                  <a:pt x="6659095" y="107840"/>
                  <a:pt x="6648650" y="107799"/>
                </a:cubicBezTo>
                <a:cubicBezTo>
                  <a:pt x="6082561" y="98731"/>
                  <a:pt x="5516431" y="90149"/>
                  <a:pt x="4950341" y="78815"/>
                </a:cubicBezTo>
                <a:cubicBezTo>
                  <a:pt x="4794407" y="75690"/>
                  <a:pt x="4638473" y="72564"/>
                  <a:pt x="4482539" y="68569"/>
                </a:cubicBezTo>
                <a:cubicBezTo>
                  <a:pt x="4373604" y="65776"/>
                  <a:pt x="4264629" y="61877"/>
                  <a:pt x="4155653" y="60092"/>
                </a:cubicBezTo>
                <a:cubicBezTo>
                  <a:pt x="4061656" y="58550"/>
                  <a:pt x="3967658" y="58582"/>
                  <a:pt x="3873661" y="57813"/>
                </a:cubicBezTo>
                <a:cubicBezTo>
                  <a:pt x="3704895" y="56437"/>
                  <a:pt x="3536168" y="54761"/>
                  <a:pt x="3367406" y="52251"/>
                </a:cubicBezTo>
                <a:cubicBezTo>
                  <a:pt x="2987138" y="46591"/>
                  <a:pt x="2606877" y="37014"/>
                  <a:pt x="2226596" y="32136"/>
                </a:cubicBezTo>
                <a:cubicBezTo>
                  <a:pt x="2081325" y="30270"/>
                  <a:pt x="1936066" y="28598"/>
                  <a:pt x="1790787" y="27452"/>
                </a:cubicBezTo>
                <a:cubicBezTo>
                  <a:pt x="1730972" y="26982"/>
                  <a:pt x="1671100" y="26570"/>
                  <a:pt x="1611281" y="26063"/>
                </a:cubicBezTo>
                <a:cubicBezTo>
                  <a:pt x="1583511" y="25829"/>
                  <a:pt x="1555806" y="25780"/>
                  <a:pt x="1528039" y="25302"/>
                </a:cubicBezTo>
                <a:cubicBezTo>
                  <a:pt x="1485320" y="24570"/>
                  <a:pt x="1442604" y="23643"/>
                  <a:pt x="1399892" y="22521"/>
                </a:cubicBezTo>
                <a:cubicBezTo>
                  <a:pt x="1355027" y="21343"/>
                  <a:pt x="1310157" y="19421"/>
                  <a:pt x="1265292" y="18218"/>
                </a:cubicBezTo>
                <a:cubicBezTo>
                  <a:pt x="1179856" y="15931"/>
                  <a:pt x="1094319" y="14162"/>
                  <a:pt x="1008867" y="12527"/>
                </a:cubicBezTo>
                <a:cubicBezTo>
                  <a:pt x="942648" y="11260"/>
                  <a:pt x="876482" y="10397"/>
                  <a:pt x="810258" y="9365"/>
                </a:cubicBezTo>
                <a:cubicBezTo>
                  <a:pt x="568865" y="5600"/>
                  <a:pt x="327426" y="2965"/>
                  <a:pt x="86024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F427FE-EB39-4B58-9BE7-1C560B17A548}"/>
              </a:ext>
            </a:extLst>
          </p:cNvPr>
          <p:cNvSpPr txBox="1"/>
          <p:nvPr/>
        </p:nvSpPr>
        <p:spPr>
          <a:xfrm>
            <a:off x="1500809" y="751344"/>
            <a:ext cx="407504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над сочинением в 1 классе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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Невелики по объёму;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"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сновной источник - личный жизненный опыт.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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Рассказы о событиях, развёртывающихся во времени,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например: «Как мы встречали птиц?»</a:t>
            </a:r>
            <a:endParaRPr lang="ru-RU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 сочинения выполняются под руководством учителя.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носит обучающий характер.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CADBBE-047F-47BA-9DC0-EEC86837A8E5}"/>
              </a:ext>
            </a:extLst>
          </p:cNvPr>
          <p:cNvSpPr txBox="1"/>
          <p:nvPr/>
        </p:nvSpPr>
        <p:spPr>
          <a:xfrm>
            <a:off x="6096000" y="2214308"/>
            <a:ext cx="489738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мения,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которые необходимы при написании сочинения: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строить простое предложение: правильно располагать в нём слова, видеть границы предложения;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излагать свои мысли по готовому плану, составленному в форме вопросов;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коллективно составлять и под руководством учителя писать небольшие рассказы о своих играх, забавах, работе;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находить для выражения своих мыслей наиболее точные и выразительные слова.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0"/>
          <p:cNvSpPr/>
          <p:nvPr/>
        </p:nvSpPr>
        <p:spPr>
          <a:xfrm>
            <a:off x="1495499" y="1715529"/>
            <a:ext cx="4600501" cy="171031"/>
          </a:xfrm>
          <a:custGeom>
            <a:avLst/>
            <a:gdLst/>
            <a:ahLst/>
            <a:cxnLst/>
            <a:rect l="l" t="t" r="r" b="b"/>
            <a:pathLst>
              <a:path w="6667393" h="171031" extrusionOk="0">
                <a:moveTo>
                  <a:pt x="86024" y="2"/>
                </a:moveTo>
                <a:cubicBezTo>
                  <a:pt x="38811" y="-294"/>
                  <a:pt x="297" y="37678"/>
                  <a:pt x="2" y="84887"/>
                </a:cubicBezTo>
                <a:cubicBezTo>
                  <a:pt x="-298" y="132088"/>
                  <a:pt x="37799" y="170626"/>
                  <a:pt x="85012" y="170909"/>
                </a:cubicBezTo>
                <a:cubicBezTo>
                  <a:pt x="326434" y="170991"/>
                  <a:pt x="567824" y="171274"/>
                  <a:pt x="809246" y="170545"/>
                </a:cubicBezTo>
                <a:cubicBezTo>
                  <a:pt x="875478" y="170343"/>
                  <a:pt x="941754" y="170343"/>
                  <a:pt x="1007985" y="169897"/>
                </a:cubicBezTo>
                <a:cubicBezTo>
                  <a:pt x="1093449" y="169331"/>
                  <a:pt x="1178820" y="168724"/>
                  <a:pt x="1264280" y="167509"/>
                </a:cubicBezTo>
                <a:cubicBezTo>
                  <a:pt x="1309153" y="166861"/>
                  <a:pt x="1354132" y="165445"/>
                  <a:pt x="1399005" y="164837"/>
                </a:cubicBezTo>
                <a:cubicBezTo>
                  <a:pt x="1441729" y="164271"/>
                  <a:pt x="1484425" y="163785"/>
                  <a:pt x="1527157" y="163582"/>
                </a:cubicBezTo>
                <a:cubicBezTo>
                  <a:pt x="1557061" y="163421"/>
                  <a:pt x="1586940" y="163825"/>
                  <a:pt x="1616847" y="163947"/>
                </a:cubicBezTo>
                <a:cubicBezTo>
                  <a:pt x="1674529" y="164190"/>
                  <a:pt x="1732219" y="164433"/>
                  <a:pt x="1789905" y="164716"/>
                </a:cubicBezTo>
                <a:cubicBezTo>
                  <a:pt x="1935184" y="165404"/>
                  <a:pt x="2080430" y="165647"/>
                  <a:pt x="2225710" y="165606"/>
                </a:cubicBezTo>
                <a:cubicBezTo>
                  <a:pt x="2606023" y="165485"/>
                  <a:pt x="2986336" y="160789"/>
                  <a:pt x="3366649" y="159899"/>
                </a:cubicBezTo>
                <a:cubicBezTo>
                  <a:pt x="3535440" y="159494"/>
                  <a:pt x="3704247" y="159939"/>
                  <a:pt x="3873053" y="160668"/>
                </a:cubicBezTo>
                <a:cubicBezTo>
                  <a:pt x="3967051" y="161073"/>
                  <a:pt x="4061008" y="162166"/>
                  <a:pt x="4155005" y="161801"/>
                </a:cubicBezTo>
                <a:cubicBezTo>
                  <a:pt x="4266127" y="161356"/>
                  <a:pt x="4377248" y="158967"/>
                  <a:pt x="4488368" y="157510"/>
                </a:cubicBezTo>
                <a:cubicBezTo>
                  <a:pt x="4644343" y="155446"/>
                  <a:pt x="4800317" y="154231"/>
                  <a:pt x="4956292" y="153057"/>
                </a:cubicBezTo>
                <a:cubicBezTo>
                  <a:pt x="5520317" y="148847"/>
                  <a:pt x="6084382" y="147430"/>
                  <a:pt x="6648408" y="145487"/>
                </a:cubicBezTo>
                <a:cubicBezTo>
                  <a:pt x="6658852" y="145528"/>
                  <a:pt x="6667312" y="137189"/>
                  <a:pt x="6667393" y="126745"/>
                </a:cubicBezTo>
                <a:cubicBezTo>
                  <a:pt x="6667434" y="116341"/>
                  <a:pt x="6659095" y="107840"/>
                  <a:pt x="6648650" y="107799"/>
                </a:cubicBezTo>
                <a:cubicBezTo>
                  <a:pt x="6082561" y="98731"/>
                  <a:pt x="5516431" y="90149"/>
                  <a:pt x="4950341" y="78815"/>
                </a:cubicBezTo>
                <a:cubicBezTo>
                  <a:pt x="4794407" y="75690"/>
                  <a:pt x="4638473" y="72564"/>
                  <a:pt x="4482539" y="68569"/>
                </a:cubicBezTo>
                <a:cubicBezTo>
                  <a:pt x="4373604" y="65776"/>
                  <a:pt x="4264629" y="61877"/>
                  <a:pt x="4155653" y="60092"/>
                </a:cubicBezTo>
                <a:cubicBezTo>
                  <a:pt x="4061656" y="58550"/>
                  <a:pt x="3967658" y="58582"/>
                  <a:pt x="3873661" y="57813"/>
                </a:cubicBezTo>
                <a:cubicBezTo>
                  <a:pt x="3704895" y="56437"/>
                  <a:pt x="3536168" y="54761"/>
                  <a:pt x="3367406" y="52251"/>
                </a:cubicBezTo>
                <a:cubicBezTo>
                  <a:pt x="2987138" y="46591"/>
                  <a:pt x="2606877" y="37014"/>
                  <a:pt x="2226596" y="32136"/>
                </a:cubicBezTo>
                <a:cubicBezTo>
                  <a:pt x="2081325" y="30270"/>
                  <a:pt x="1936066" y="28598"/>
                  <a:pt x="1790787" y="27452"/>
                </a:cubicBezTo>
                <a:cubicBezTo>
                  <a:pt x="1730972" y="26982"/>
                  <a:pt x="1671100" y="26570"/>
                  <a:pt x="1611281" y="26063"/>
                </a:cubicBezTo>
                <a:cubicBezTo>
                  <a:pt x="1583511" y="25829"/>
                  <a:pt x="1555806" y="25780"/>
                  <a:pt x="1528039" y="25302"/>
                </a:cubicBezTo>
                <a:cubicBezTo>
                  <a:pt x="1485320" y="24570"/>
                  <a:pt x="1442604" y="23643"/>
                  <a:pt x="1399892" y="22521"/>
                </a:cubicBezTo>
                <a:cubicBezTo>
                  <a:pt x="1355027" y="21343"/>
                  <a:pt x="1310157" y="19421"/>
                  <a:pt x="1265292" y="18218"/>
                </a:cubicBezTo>
                <a:cubicBezTo>
                  <a:pt x="1179856" y="15931"/>
                  <a:pt x="1094319" y="14162"/>
                  <a:pt x="1008867" y="12527"/>
                </a:cubicBezTo>
                <a:cubicBezTo>
                  <a:pt x="942648" y="11260"/>
                  <a:pt x="876482" y="10397"/>
                  <a:pt x="810258" y="9365"/>
                </a:cubicBezTo>
                <a:cubicBezTo>
                  <a:pt x="568865" y="5600"/>
                  <a:pt x="327426" y="2965"/>
                  <a:pt x="86024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0"/>
          <p:cNvSpPr/>
          <p:nvPr/>
        </p:nvSpPr>
        <p:spPr>
          <a:xfrm>
            <a:off x="2314423" y="2062287"/>
            <a:ext cx="755026" cy="764292"/>
          </a:xfrm>
          <a:custGeom>
            <a:avLst/>
            <a:gdLst/>
            <a:ahLst/>
            <a:cxnLst/>
            <a:rect l="l" t="t" r="r" b="b"/>
            <a:pathLst>
              <a:path w="1360408" h="1377102" extrusionOk="0">
                <a:moveTo>
                  <a:pt x="723965" y="140"/>
                </a:moveTo>
                <a:cubicBezTo>
                  <a:pt x="638225" y="-1322"/>
                  <a:pt x="552595" y="8600"/>
                  <a:pt x="469819" y="34039"/>
                </a:cubicBezTo>
                <a:cubicBezTo>
                  <a:pt x="440284" y="43119"/>
                  <a:pt x="411336" y="54223"/>
                  <a:pt x="383291" y="67185"/>
                </a:cubicBezTo>
                <a:cubicBezTo>
                  <a:pt x="347489" y="83729"/>
                  <a:pt x="313040" y="103513"/>
                  <a:pt x="280821" y="126263"/>
                </a:cubicBezTo>
                <a:cubicBezTo>
                  <a:pt x="241930" y="153721"/>
                  <a:pt x="206092" y="185568"/>
                  <a:pt x="174306" y="221013"/>
                </a:cubicBezTo>
                <a:cubicBezTo>
                  <a:pt x="79641" y="326568"/>
                  <a:pt x="23113" y="462306"/>
                  <a:pt x="5803" y="602424"/>
                </a:cubicBezTo>
                <a:cubicBezTo>
                  <a:pt x="-1030" y="657705"/>
                  <a:pt x="-1714" y="713682"/>
                  <a:pt x="3147" y="769154"/>
                </a:cubicBezTo>
                <a:cubicBezTo>
                  <a:pt x="13911" y="892039"/>
                  <a:pt x="55044" y="1012738"/>
                  <a:pt x="131040" y="1110840"/>
                </a:cubicBezTo>
                <a:cubicBezTo>
                  <a:pt x="175569" y="1168323"/>
                  <a:pt x="231109" y="1217427"/>
                  <a:pt x="292078" y="1256827"/>
                </a:cubicBezTo>
                <a:cubicBezTo>
                  <a:pt x="415655" y="1336689"/>
                  <a:pt x="564278" y="1379433"/>
                  <a:pt x="711440" y="1377004"/>
                </a:cubicBezTo>
                <a:cubicBezTo>
                  <a:pt x="768530" y="1376065"/>
                  <a:pt x="825642" y="1368050"/>
                  <a:pt x="880324" y="1351452"/>
                </a:cubicBezTo>
                <a:cubicBezTo>
                  <a:pt x="936848" y="1334296"/>
                  <a:pt x="990716" y="1308688"/>
                  <a:pt x="1040480" y="1276943"/>
                </a:cubicBezTo>
                <a:cubicBezTo>
                  <a:pt x="1151843" y="1205898"/>
                  <a:pt x="1244076" y="1103501"/>
                  <a:pt x="1299811" y="983453"/>
                </a:cubicBezTo>
                <a:cubicBezTo>
                  <a:pt x="1343352" y="889667"/>
                  <a:pt x="1364439" y="786103"/>
                  <a:pt x="1359771" y="682751"/>
                </a:cubicBezTo>
                <a:cubicBezTo>
                  <a:pt x="1357541" y="633307"/>
                  <a:pt x="1350392" y="583835"/>
                  <a:pt x="1335612" y="536516"/>
                </a:cubicBezTo>
                <a:cubicBezTo>
                  <a:pt x="1317590" y="478822"/>
                  <a:pt x="1289006" y="424533"/>
                  <a:pt x="1253257" y="375854"/>
                </a:cubicBezTo>
                <a:cubicBezTo>
                  <a:pt x="1211869" y="319492"/>
                  <a:pt x="1160733" y="270461"/>
                  <a:pt x="1102590" y="231640"/>
                </a:cubicBezTo>
                <a:cubicBezTo>
                  <a:pt x="1034703" y="186313"/>
                  <a:pt x="957967" y="154940"/>
                  <a:pt x="878045" y="138533"/>
                </a:cubicBezTo>
                <a:cubicBezTo>
                  <a:pt x="788205" y="120090"/>
                  <a:pt x="694733" y="120887"/>
                  <a:pt x="605177" y="140557"/>
                </a:cubicBezTo>
                <a:cubicBezTo>
                  <a:pt x="532084" y="156612"/>
                  <a:pt x="461942" y="184580"/>
                  <a:pt x="397330" y="222276"/>
                </a:cubicBezTo>
                <a:cubicBezTo>
                  <a:pt x="363427" y="242060"/>
                  <a:pt x="331252" y="264535"/>
                  <a:pt x="300430" y="288820"/>
                </a:cubicBezTo>
                <a:cubicBezTo>
                  <a:pt x="273595" y="310222"/>
                  <a:pt x="269162" y="349274"/>
                  <a:pt x="290564" y="376105"/>
                </a:cubicBezTo>
                <a:cubicBezTo>
                  <a:pt x="311963" y="402940"/>
                  <a:pt x="351015" y="407377"/>
                  <a:pt x="377850" y="385975"/>
                </a:cubicBezTo>
                <a:cubicBezTo>
                  <a:pt x="452700" y="325475"/>
                  <a:pt x="537650" y="279853"/>
                  <a:pt x="631744" y="257953"/>
                </a:cubicBezTo>
                <a:cubicBezTo>
                  <a:pt x="706849" y="240473"/>
                  <a:pt x="785512" y="238688"/>
                  <a:pt x="861221" y="253524"/>
                </a:cubicBezTo>
                <a:cubicBezTo>
                  <a:pt x="925331" y="266089"/>
                  <a:pt x="987251" y="290079"/>
                  <a:pt x="1042880" y="324366"/>
                </a:cubicBezTo>
                <a:cubicBezTo>
                  <a:pt x="1090361" y="353634"/>
                  <a:pt x="1133724" y="389893"/>
                  <a:pt x="1168753" y="433414"/>
                </a:cubicBezTo>
                <a:cubicBezTo>
                  <a:pt x="1203672" y="476798"/>
                  <a:pt x="1229709" y="527145"/>
                  <a:pt x="1244400" y="580916"/>
                </a:cubicBezTo>
                <a:cubicBezTo>
                  <a:pt x="1251189" y="605747"/>
                  <a:pt x="1255297" y="631234"/>
                  <a:pt x="1257937" y="656818"/>
                </a:cubicBezTo>
                <a:cubicBezTo>
                  <a:pt x="1266094" y="735842"/>
                  <a:pt x="1257589" y="816371"/>
                  <a:pt x="1232385" y="891739"/>
                </a:cubicBezTo>
                <a:cubicBezTo>
                  <a:pt x="1192750" y="1010256"/>
                  <a:pt x="1113730" y="1114402"/>
                  <a:pt x="1013531" y="1188515"/>
                </a:cubicBezTo>
                <a:cubicBezTo>
                  <a:pt x="964342" y="1224900"/>
                  <a:pt x="909628" y="1254382"/>
                  <a:pt x="851355" y="1273275"/>
                </a:cubicBezTo>
                <a:cubicBezTo>
                  <a:pt x="759179" y="1303154"/>
                  <a:pt x="658672" y="1304134"/>
                  <a:pt x="564064" y="1285921"/>
                </a:cubicBezTo>
                <a:cubicBezTo>
                  <a:pt x="460096" y="1265911"/>
                  <a:pt x="360168" y="1221228"/>
                  <a:pt x="277784" y="1154487"/>
                </a:cubicBezTo>
                <a:cubicBezTo>
                  <a:pt x="231239" y="1116778"/>
                  <a:pt x="190337" y="1071751"/>
                  <a:pt x="157102" y="1021911"/>
                </a:cubicBezTo>
                <a:cubicBezTo>
                  <a:pt x="134392" y="987854"/>
                  <a:pt x="115046" y="951267"/>
                  <a:pt x="100173" y="913117"/>
                </a:cubicBezTo>
                <a:cubicBezTo>
                  <a:pt x="74791" y="848007"/>
                  <a:pt x="61963" y="778481"/>
                  <a:pt x="58680" y="708813"/>
                </a:cubicBezTo>
                <a:cubicBezTo>
                  <a:pt x="50697" y="539322"/>
                  <a:pt x="103031" y="368410"/>
                  <a:pt x="216937" y="240874"/>
                </a:cubicBezTo>
                <a:cubicBezTo>
                  <a:pt x="245092" y="209351"/>
                  <a:pt x="276578" y="180909"/>
                  <a:pt x="310805" y="156118"/>
                </a:cubicBezTo>
                <a:cubicBezTo>
                  <a:pt x="338915" y="135752"/>
                  <a:pt x="368900" y="117924"/>
                  <a:pt x="400115" y="102731"/>
                </a:cubicBezTo>
                <a:cubicBezTo>
                  <a:pt x="533865" y="37641"/>
                  <a:pt x="685896" y="22841"/>
                  <a:pt x="832378" y="38087"/>
                </a:cubicBezTo>
                <a:cubicBezTo>
                  <a:pt x="879558" y="43001"/>
                  <a:pt x="926242" y="51134"/>
                  <a:pt x="972544" y="61363"/>
                </a:cubicBezTo>
                <a:cubicBezTo>
                  <a:pt x="979940" y="63076"/>
                  <a:pt x="987279" y="58514"/>
                  <a:pt x="988991" y="51118"/>
                </a:cubicBezTo>
                <a:cubicBezTo>
                  <a:pt x="990704" y="43726"/>
                  <a:pt x="986137" y="36257"/>
                  <a:pt x="978746" y="34549"/>
                </a:cubicBezTo>
                <a:cubicBezTo>
                  <a:pt x="895520" y="14405"/>
                  <a:pt x="809704" y="1597"/>
                  <a:pt x="723965" y="1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0"/>
          <p:cNvSpPr/>
          <p:nvPr/>
        </p:nvSpPr>
        <p:spPr>
          <a:xfrm rot="2700000">
            <a:off x="2314369" y="2962925"/>
            <a:ext cx="755134" cy="764400"/>
          </a:xfrm>
          <a:custGeom>
            <a:avLst/>
            <a:gdLst/>
            <a:ahLst/>
            <a:cxnLst/>
            <a:rect l="l" t="t" r="r" b="b"/>
            <a:pathLst>
              <a:path w="1360408" h="1377102" extrusionOk="0">
                <a:moveTo>
                  <a:pt x="723965" y="140"/>
                </a:moveTo>
                <a:cubicBezTo>
                  <a:pt x="638225" y="-1322"/>
                  <a:pt x="552595" y="8600"/>
                  <a:pt x="469819" y="34039"/>
                </a:cubicBezTo>
                <a:cubicBezTo>
                  <a:pt x="440284" y="43119"/>
                  <a:pt x="411336" y="54223"/>
                  <a:pt x="383291" y="67185"/>
                </a:cubicBezTo>
                <a:cubicBezTo>
                  <a:pt x="347489" y="83729"/>
                  <a:pt x="313040" y="103513"/>
                  <a:pt x="280821" y="126263"/>
                </a:cubicBezTo>
                <a:cubicBezTo>
                  <a:pt x="241930" y="153721"/>
                  <a:pt x="206092" y="185568"/>
                  <a:pt x="174306" y="221013"/>
                </a:cubicBezTo>
                <a:cubicBezTo>
                  <a:pt x="79641" y="326568"/>
                  <a:pt x="23113" y="462306"/>
                  <a:pt x="5803" y="602424"/>
                </a:cubicBezTo>
                <a:cubicBezTo>
                  <a:pt x="-1030" y="657705"/>
                  <a:pt x="-1714" y="713682"/>
                  <a:pt x="3147" y="769154"/>
                </a:cubicBezTo>
                <a:cubicBezTo>
                  <a:pt x="13911" y="892039"/>
                  <a:pt x="55044" y="1012738"/>
                  <a:pt x="131040" y="1110840"/>
                </a:cubicBezTo>
                <a:cubicBezTo>
                  <a:pt x="175569" y="1168323"/>
                  <a:pt x="231109" y="1217427"/>
                  <a:pt x="292078" y="1256827"/>
                </a:cubicBezTo>
                <a:cubicBezTo>
                  <a:pt x="415655" y="1336689"/>
                  <a:pt x="564278" y="1379433"/>
                  <a:pt x="711440" y="1377004"/>
                </a:cubicBezTo>
                <a:cubicBezTo>
                  <a:pt x="768530" y="1376065"/>
                  <a:pt x="825642" y="1368050"/>
                  <a:pt x="880324" y="1351452"/>
                </a:cubicBezTo>
                <a:cubicBezTo>
                  <a:pt x="936848" y="1334296"/>
                  <a:pt x="990716" y="1308688"/>
                  <a:pt x="1040480" y="1276943"/>
                </a:cubicBezTo>
                <a:cubicBezTo>
                  <a:pt x="1151843" y="1205898"/>
                  <a:pt x="1244076" y="1103501"/>
                  <a:pt x="1299811" y="983453"/>
                </a:cubicBezTo>
                <a:cubicBezTo>
                  <a:pt x="1343352" y="889667"/>
                  <a:pt x="1364439" y="786103"/>
                  <a:pt x="1359771" y="682751"/>
                </a:cubicBezTo>
                <a:cubicBezTo>
                  <a:pt x="1357541" y="633307"/>
                  <a:pt x="1350392" y="583835"/>
                  <a:pt x="1335612" y="536516"/>
                </a:cubicBezTo>
                <a:cubicBezTo>
                  <a:pt x="1317590" y="478822"/>
                  <a:pt x="1289006" y="424533"/>
                  <a:pt x="1253257" y="375854"/>
                </a:cubicBezTo>
                <a:cubicBezTo>
                  <a:pt x="1211869" y="319492"/>
                  <a:pt x="1160733" y="270461"/>
                  <a:pt x="1102590" y="231640"/>
                </a:cubicBezTo>
                <a:cubicBezTo>
                  <a:pt x="1034703" y="186313"/>
                  <a:pt x="957967" y="154940"/>
                  <a:pt x="878045" y="138533"/>
                </a:cubicBezTo>
                <a:cubicBezTo>
                  <a:pt x="788205" y="120090"/>
                  <a:pt x="694733" y="120887"/>
                  <a:pt x="605177" y="140557"/>
                </a:cubicBezTo>
                <a:cubicBezTo>
                  <a:pt x="532084" y="156612"/>
                  <a:pt x="461942" y="184580"/>
                  <a:pt x="397330" y="222276"/>
                </a:cubicBezTo>
                <a:cubicBezTo>
                  <a:pt x="363427" y="242060"/>
                  <a:pt x="331252" y="264535"/>
                  <a:pt x="300430" y="288820"/>
                </a:cubicBezTo>
                <a:cubicBezTo>
                  <a:pt x="273595" y="310222"/>
                  <a:pt x="269162" y="349274"/>
                  <a:pt x="290564" y="376105"/>
                </a:cubicBezTo>
                <a:cubicBezTo>
                  <a:pt x="311963" y="402940"/>
                  <a:pt x="351015" y="407377"/>
                  <a:pt x="377850" y="385975"/>
                </a:cubicBezTo>
                <a:cubicBezTo>
                  <a:pt x="452700" y="325475"/>
                  <a:pt x="537650" y="279853"/>
                  <a:pt x="631744" y="257953"/>
                </a:cubicBezTo>
                <a:cubicBezTo>
                  <a:pt x="706849" y="240473"/>
                  <a:pt x="785512" y="238688"/>
                  <a:pt x="861221" y="253524"/>
                </a:cubicBezTo>
                <a:cubicBezTo>
                  <a:pt x="925331" y="266089"/>
                  <a:pt x="987251" y="290079"/>
                  <a:pt x="1042880" y="324366"/>
                </a:cubicBezTo>
                <a:cubicBezTo>
                  <a:pt x="1090361" y="353634"/>
                  <a:pt x="1133724" y="389893"/>
                  <a:pt x="1168753" y="433414"/>
                </a:cubicBezTo>
                <a:cubicBezTo>
                  <a:pt x="1203672" y="476798"/>
                  <a:pt x="1229709" y="527145"/>
                  <a:pt x="1244400" y="580916"/>
                </a:cubicBezTo>
                <a:cubicBezTo>
                  <a:pt x="1251189" y="605747"/>
                  <a:pt x="1255297" y="631234"/>
                  <a:pt x="1257937" y="656818"/>
                </a:cubicBezTo>
                <a:cubicBezTo>
                  <a:pt x="1266094" y="735842"/>
                  <a:pt x="1257589" y="816371"/>
                  <a:pt x="1232385" y="891739"/>
                </a:cubicBezTo>
                <a:cubicBezTo>
                  <a:pt x="1192750" y="1010256"/>
                  <a:pt x="1113730" y="1114402"/>
                  <a:pt x="1013531" y="1188515"/>
                </a:cubicBezTo>
                <a:cubicBezTo>
                  <a:pt x="964342" y="1224900"/>
                  <a:pt x="909628" y="1254382"/>
                  <a:pt x="851355" y="1273275"/>
                </a:cubicBezTo>
                <a:cubicBezTo>
                  <a:pt x="759179" y="1303154"/>
                  <a:pt x="658672" y="1304134"/>
                  <a:pt x="564064" y="1285921"/>
                </a:cubicBezTo>
                <a:cubicBezTo>
                  <a:pt x="460096" y="1265911"/>
                  <a:pt x="360168" y="1221228"/>
                  <a:pt x="277784" y="1154487"/>
                </a:cubicBezTo>
                <a:cubicBezTo>
                  <a:pt x="231239" y="1116778"/>
                  <a:pt x="190337" y="1071751"/>
                  <a:pt x="157102" y="1021911"/>
                </a:cubicBezTo>
                <a:cubicBezTo>
                  <a:pt x="134392" y="987854"/>
                  <a:pt x="115046" y="951267"/>
                  <a:pt x="100173" y="913117"/>
                </a:cubicBezTo>
                <a:cubicBezTo>
                  <a:pt x="74791" y="848007"/>
                  <a:pt x="61963" y="778481"/>
                  <a:pt x="58680" y="708813"/>
                </a:cubicBezTo>
                <a:cubicBezTo>
                  <a:pt x="50697" y="539322"/>
                  <a:pt x="103031" y="368410"/>
                  <a:pt x="216937" y="240874"/>
                </a:cubicBezTo>
                <a:cubicBezTo>
                  <a:pt x="245092" y="209351"/>
                  <a:pt x="276578" y="180909"/>
                  <a:pt x="310805" y="156118"/>
                </a:cubicBezTo>
                <a:cubicBezTo>
                  <a:pt x="338915" y="135752"/>
                  <a:pt x="368900" y="117924"/>
                  <a:pt x="400115" y="102731"/>
                </a:cubicBezTo>
                <a:cubicBezTo>
                  <a:pt x="533865" y="37641"/>
                  <a:pt x="685896" y="22841"/>
                  <a:pt x="832378" y="38087"/>
                </a:cubicBezTo>
                <a:cubicBezTo>
                  <a:pt x="879558" y="43001"/>
                  <a:pt x="926242" y="51134"/>
                  <a:pt x="972544" y="61363"/>
                </a:cubicBezTo>
                <a:cubicBezTo>
                  <a:pt x="979940" y="63076"/>
                  <a:pt x="987279" y="58514"/>
                  <a:pt x="988991" y="51118"/>
                </a:cubicBezTo>
                <a:cubicBezTo>
                  <a:pt x="990704" y="43726"/>
                  <a:pt x="986137" y="36257"/>
                  <a:pt x="978746" y="34549"/>
                </a:cubicBezTo>
                <a:cubicBezTo>
                  <a:pt x="895520" y="14405"/>
                  <a:pt x="809704" y="1597"/>
                  <a:pt x="723965" y="1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0"/>
          <p:cNvSpPr/>
          <p:nvPr/>
        </p:nvSpPr>
        <p:spPr>
          <a:xfrm rot="6452310">
            <a:off x="2313853" y="3844889"/>
            <a:ext cx="756167" cy="765446"/>
          </a:xfrm>
          <a:custGeom>
            <a:avLst/>
            <a:gdLst/>
            <a:ahLst/>
            <a:cxnLst/>
            <a:rect l="l" t="t" r="r" b="b"/>
            <a:pathLst>
              <a:path w="1360408" h="1377102" extrusionOk="0">
                <a:moveTo>
                  <a:pt x="723965" y="140"/>
                </a:moveTo>
                <a:cubicBezTo>
                  <a:pt x="638225" y="-1322"/>
                  <a:pt x="552595" y="8600"/>
                  <a:pt x="469819" y="34039"/>
                </a:cubicBezTo>
                <a:cubicBezTo>
                  <a:pt x="440284" y="43119"/>
                  <a:pt x="411336" y="54223"/>
                  <a:pt x="383291" y="67185"/>
                </a:cubicBezTo>
                <a:cubicBezTo>
                  <a:pt x="347489" y="83729"/>
                  <a:pt x="313040" y="103513"/>
                  <a:pt x="280821" y="126263"/>
                </a:cubicBezTo>
                <a:cubicBezTo>
                  <a:pt x="241930" y="153721"/>
                  <a:pt x="206092" y="185568"/>
                  <a:pt x="174306" y="221013"/>
                </a:cubicBezTo>
                <a:cubicBezTo>
                  <a:pt x="79641" y="326568"/>
                  <a:pt x="23113" y="462306"/>
                  <a:pt x="5803" y="602424"/>
                </a:cubicBezTo>
                <a:cubicBezTo>
                  <a:pt x="-1030" y="657705"/>
                  <a:pt x="-1714" y="713682"/>
                  <a:pt x="3147" y="769154"/>
                </a:cubicBezTo>
                <a:cubicBezTo>
                  <a:pt x="13911" y="892039"/>
                  <a:pt x="55044" y="1012738"/>
                  <a:pt x="131040" y="1110840"/>
                </a:cubicBezTo>
                <a:cubicBezTo>
                  <a:pt x="175569" y="1168323"/>
                  <a:pt x="231109" y="1217427"/>
                  <a:pt x="292078" y="1256827"/>
                </a:cubicBezTo>
                <a:cubicBezTo>
                  <a:pt x="415655" y="1336689"/>
                  <a:pt x="564278" y="1379433"/>
                  <a:pt x="711440" y="1377004"/>
                </a:cubicBezTo>
                <a:cubicBezTo>
                  <a:pt x="768530" y="1376065"/>
                  <a:pt x="825642" y="1368050"/>
                  <a:pt x="880324" y="1351452"/>
                </a:cubicBezTo>
                <a:cubicBezTo>
                  <a:pt x="936848" y="1334296"/>
                  <a:pt x="990716" y="1308688"/>
                  <a:pt x="1040480" y="1276943"/>
                </a:cubicBezTo>
                <a:cubicBezTo>
                  <a:pt x="1151843" y="1205898"/>
                  <a:pt x="1244076" y="1103501"/>
                  <a:pt x="1299811" y="983453"/>
                </a:cubicBezTo>
                <a:cubicBezTo>
                  <a:pt x="1343352" y="889667"/>
                  <a:pt x="1364439" y="786103"/>
                  <a:pt x="1359771" y="682751"/>
                </a:cubicBezTo>
                <a:cubicBezTo>
                  <a:pt x="1357541" y="633307"/>
                  <a:pt x="1350392" y="583835"/>
                  <a:pt x="1335612" y="536516"/>
                </a:cubicBezTo>
                <a:cubicBezTo>
                  <a:pt x="1317590" y="478822"/>
                  <a:pt x="1289006" y="424533"/>
                  <a:pt x="1253257" y="375854"/>
                </a:cubicBezTo>
                <a:cubicBezTo>
                  <a:pt x="1211869" y="319492"/>
                  <a:pt x="1160733" y="270461"/>
                  <a:pt x="1102590" y="231640"/>
                </a:cubicBezTo>
                <a:cubicBezTo>
                  <a:pt x="1034703" y="186313"/>
                  <a:pt x="957967" y="154940"/>
                  <a:pt x="878045" y="138533"/>
                </a:cubicBezTo>
                <a:cubicBezTo>
                  <a:pt x="788205" y="120090"/>
                  <a:pt x="694733" y="120887"/>
                  <a:pt x="605177" y="140557"/>
                </a:cubicBezTo>
                <a:cubicBezTo>
                  <a:pt x="532084" y="156612"/>
                  <a:pt x="461942" y="184580"/>
                  <a:pt x="397330" y="222276"/>
                </a:cubicBezTo>
                <a:cubicBezTo>
                  <a:pt x="363427" y="242060"/>
                  <a:pt x="331252" y="264535"/>
                  <a:pt x="300430" y="288820"/>
                </a:cubicBezTo>
                <a:cubicBezTo>
                  <a:pt x="273595" y="310222"/>
                  <a:pt x="269162" y="349274"/>
                  <a:pt x="290564" y="376105"/>
                </a:cubicBezTo>
                <a:cubicBezTo>
                  <a:pt x="311963" y="402940"/>
                  <a:pt x="351015" y="407377"/>
                  <a:pt x="377850" y="385975"/>
                </a:cubicBezTo>
                <a:cubicBezTo>
                  <a:pt x="452700" y="325475"/>
                  <a:pt x="537650" y="279853"/>
                  <a:pt x="631744" y="257953"/>
                </a:cubicBezTo>
                <a:cubicBezTo>
                  <a:pt x="706849" y="240473"/>
                  <a:pt x="785512" y="238688"/>
                  <a:pt x="861221" y="253524"/>
                </a:cubicBezTo>
                <a:cubicBezTo>
                  <a:pt x="925331" y="266089"/>
                  <a:pt x="987251" y="290079"/>
                  <a:pt x="1042880" y="324366"/>
                </a:cubicBezTo>
                <a:cubicBezTo>
                  <a:pt x="1090361" y="353634"/>
                  <a:pt x="1133724" y="389893"/>
                  <a:pt x="1168753" y="433414"/>
                </a:cubicBezTo>
                <a:cubicBezTo>
                  <a:pt x="1203672" y="476798"/>
                  <a:pt x="1229709" y="527145"/>
                  <a:pt x="1244400" y="580916"/>
                </a:cubicBezTo>
                <a:cubicBezTo>
                  <a:pt x="1251189" y="605747"/>
                  <a:pt x="1255297" y="631234"/>
                  <a:pt x="1257937" y="656818"/>
                </a:cubicBezTo>
                <a:cubicBezTo>
                  <a:pt x="1266094" y="735842"/>
                  <a:pt x="1257589" y="816371"/>
                  <a:pt x="1232385" y="891739"/>
                </a:cubicBezTo>
                <a:cubicBezTo>
                  <a:pt x="1192750" y="1010256"/>
                  <a:pt x="1113730" y="1114402"/>
                  <a:pt x="1013531" y="1188515"/>
                </a:cubicBezTo>
                <a:cubicBezTo>
                  <a:pt x="964342" y="1224900"/>
                  <a:pt x="909628" y="1254382"/>
                  <a:pt x="851355" y="1273275"/>
                </a:cubicBezTo>
                <a:cubicBezTo>
                  <a:pt x="759179" y="1303154"/>
                  <a:pt x="658672" y="1304134"/>
                  <a:pt x="564064" y="1285921"/>
                </a:cubicBezTo>
                <a:cubicBezTo>
                  <a:pt x="460096" y="1265911"/>
                  <a:pt x="360168" y="1221228"/>
                  <a:pt x="277784" y="1154487"/>
                </a:cubicBezTo>
                <a:cubicBezTo>
                  <a:pt x="231239" y="1116778"/>
                  <a:pt x="190337" y="1071751"/>
                  <a:pt x="157102" y="1021911"/>
                </a:cubicBezTo>
                <a:cubicBezTo>
                  <a:pt x="134392" y="987854"/>
                  <a:pt x="115046" y="951267"/>
                  <a:pt x="100173" y="913117"/>
                </a:cubicBezTo>
                <a:cubicBezTo>
                  <a:pt x="74791" y="848007"/>
                  <a:pt x="61963" y="778481"/>
                  <a:pt x="58680" y="708813"/>
                </a:cubicBezTo>
                <a:cubicBezTo>
                  <a:pt x="50697" y="539322"/>
                  <a:pt x="103031" y="368410"/>
                  <a:pt x="216937" y="240874"/>
                </a:cubicBezTo>
                <a:cubicBezTo>
                  <a:pt x="245092" y="209351"/>
                  <a:pt x="276578" y="180909"/>
                  <a:pt x="310805" y="156118"/>
                </a:cubicBezTo>
                <a:cubicBezTo>
                  <a:pt x="338915" y="135752"/>
                  <a:pt x="368900" y="117924"/>
                  <a:pt x="400115" y="102731"/>
                </a:cubicBezTo>
                <a:cubicBezTo>
                  <a:pt x="533865" y="37641"/>
                  <a:pt x="685896" y="22841"/>
                  <a:pt x="832378" y="38087"/>
                </a:cubicBezTo>
                <a:cubicBezTo>
                  <a:pt x="879558" y="43001"/>
                  <a:pt x="926242" y="51134"/>
                  <a:pt x="972544" y="61363"/>
                </a:cubicBezTo>
                <a:cubicBezTo>
                  <a:pt x="979940" y="63076"/>
                  <a:pt x="987279" y="58514"/>
                  <a:pt x="988991" y="51118"/>
                </a:cubicBezTo>
                <a:cubicBezTo>
                  <a:pt x="990704" y="43726"/>
                  <a:pt x="986137" y="36257"/>
                  <a:pt x="978746" y="34549"/>
                </a:cubicBezTo>
                <a:cubicBezTo>
                  <a:pt x="895520" y="14405"/>
                  <a:pt x="809704" y="1597"/>
                  <a:pt x="723965" y="14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0"/>
          <p:cNvSpPr/>
          <p:nvPr/>
        </p:nvSpPr>
        <p:spPr>
          <a:xfrm rot="-3249741">
            <a:off x="2314624" y="4705982"/>
            <a:ext cx="755149" cy="764416"/>
          </a:xfrm>
          <a:custGeom>
            <a:avLst/>
            <a:gdLst/>
            <a:ahLst/>
            <a:cxnLst/>
            <a:rect l="l" t="t" r="r" b="b"/>
            <a:pathLst>
              <a:path w="1360408" h="1377102" extrusionOk="0">
                <a:moveTo>
                  <a:pt x="723965" y="140"/>
                </a:moveTo>
                <a:cubicBezTo>
                  <a:pt x="638225" y="-1322"/>
                  <a:pt x="552595" y="8600"/>
                  <a:pt x="469819" y="34039"/>
                </a:cubicBezTo>
                <a:cubicBezTo>
                  <a:pt x="440284" y="43119"/>
                  <a:pt x="411336" y="54223"/>
                  <a:pt x="383291" y="67185"/>
                </a:cubicBezTo>
                <a:cubicBezTo>
                  <a:pt x="347489" y="83729"/>
                  <a:pt x="313040" y="103513"/>
                  <a:pt x="280821" y="126263"/>
                </a:cubicBezTo>
                <a:cubicBezTo>
                  <a:pt x="241930" y="153721"/>
                  <a:pt x="206092" y="185568"/>
                  <a:pt x="174306" y="221013"/>
                </a:cubicBezTo>
                <a:cubicBezTo>
                  <a:pt x="79641" y="326568"/>
                  <a:pt x="23113" y="462306"/>
                  <a:pt x="5803" y="602424"/>
                </a:cubicBezTo>
                <a:cubicBezTo>
                  <a:pt x="-1030" y="657705"/>
                  <a:pt x="-1714" y="713682"/>
                  <a:pt x="3147" y="769154"/>
                </a:cubicBezTo>
                <a:cubicBezTo>
                  <a:pt x="13911" y="892039"/>
                  <a:pt x="55044" y="1012738"/>
                  <a:pt x="131040" y="1110840"/>
                </a:cubicBezTo>
                <a:cubicBezTo>
                  <a:pt x="175569" y="1168323"/>
                  <a:pt x="231109" y="1217427"/>
                  <a:pt x="292078" y="1256827"/>
                </a:cubicBezTo>
                <a:cubicBezTo>
                  <a:pt x="415655" y="1336689"/>
                  <a:pt x="564278" y="1379433"/>
                  <a:pt x="711440" y="1377004"/>
                </a:cubicBezTo>
                <a:cubicBezTo>
                  <a:pt x="768530" y="1376065"/>
                  <a:pt x="825642" y="1368050"/>
                  <a:pt x="880324" y="1351452"/>
                </a:cubicBezTo>
                <a:cubicBezTo>
                  <a:pt x="936848" y="1334296"/>
                  <a:pt x="990716" y="1308688"/>
                  <a:pt x="1040480" y="1276943"/>
                </a:cubicBezTo>
                <a:cubicBezTo>
                  <a:pt x="1151843" y="1205898"/>
                  <a:pt x="1244076" y="1103501"/>
                  <a:pt x="1299811" y="983453"/>
                </a:cubicBezTo>
                <a:cubicBezTo>
                  <a:pt x="1343352" y="889667"/>
                  <a:pt x="1364439" y="786103"/>
                  <a:pt x="1359771" y="682751"/>
                </a:cubicBezTo>
                <a:cubicBezTo>
                  <a:pt x="1357541" y="633307"/>
                  <a:pt x="1350392" y="583835"/>
                  <a:pt x="1335612" y="536516"/>
                </a:cubicBezTo>
                <a:cubicBezTo>
                  <a:pt x="1317590" y="478822"/>
                  <a:pt x="1289006" y="424533"/>
                  <a:pt x="1253257" y="375854"/>
                </a:cubicBezTo>
                <a:cubicBezTo>
                  <a:pt x="1211869" y="319492"/>
                  <a:pt x="1160733" y="270461"/>
                  <a:pt x="1102590" y="231640"/>
                </a:cubicBezTo>
                <a:cubicBezTo>
                  <a:pt x="1034703" y="186313"/>
                  <a:pt x="957967" y="154940"/>
                  <a:pt x="878045" y="138533"/>
                </a:cubicBezTo>
                <a:cubicBezTo>
                  <a:pt x="788205" y="120090"/>
                  <a:pt x="694733" y="120887"/>
                  <a:pt x="605177" y="140557"/>
                </a:cubicBezTo>
                <a:cubicBezTo>
                  <a:pt x="532084" y="156612"/>
                  <a:pt x="461942" y="184580"/>
                  <a:pt x="397330" y="222276"/>
                </a:cubicBezTo>
                <a:cubicBezTo>
                  <a:pt x="363427" y="242060"/>
                  <a:pt x="331252" y="264535"/>
                  <a:pt x="300430" y="288820"/>
                </a:cubicBezTo>
                <a:cubicBezTo>
                  <a:pt x="273595" y="310222"/>
                  <a:pt x="269162" y="349274"/>
                  <a:pt x="290564" y="376105"/>
                </a:cubicBezTo>
                <a:cubicBezTo>
                  <a:pt x="311963" y="402940"/>
                  <a:pt x="351015" y="407377"/>
                  <a:pt x="377850" y="385975"/>
                </a:cubicBezTo>
                <a:cubicBezTo>
                  <a:pt x="452700" y="325475"/>
                  <a:pt x="537650" y="279853"/>
                  <a:pt x="631744" y="257953"/>
                </a:cubicBezTo>
                <a:cubicBezTo>
                  <a:pt x="706849" y="240473"/>
                  <a:pt x="785512" y="238688"/>
                  <a:pt x="861221" y="253524"/>
                </a:cubicBezTo>
                <a:cubicBezTo>
                  <a:pt x="925331" y="266089"/>
                  <a:pt x="987251" y="290079"/>
                  <a:pt x="1042880" y="324366"/>
                </a:cubicBezTo>
                <a:cubicBezTo>
                  <a:pt x="1090361" y="353634"/>
                  <a:pt x="1133724" y="389893"/>
                  <a:pt x="1168753" y="433414"/>
                </a:cubicBezTo>
                <a:cubicBezTo>
                  <a:pt x="1203672" y="476798"/>
                  <a:pt x="1229709" y="527145"/>
                  <a:pt x="1244400" y="580916"/>
                </a:cubicBezTo>
                <a:cubicBezTo>
                  <a:pt x="1251189" y="605747"/>
                  <a:pt x="1255297" y="631234"/>
                  <a:pt x="1257937" y="656818"/>
                </a:cubicBezTo>
                <a:cubicBezTo>
                  <a:pt x="1266094" y="735842"/>
                  <a:pt x="1257589" y="816371"/>
                  <a:pt x="1232385" y="891739"/>
                </a:cubicBezTo>
                <a:cubicBezTo>
                  <a:pt x="1192750" y="1010256"/>
                  <a:pt x="1113730" y="1114402"/>
                  <a:pt x="1013531" y="1188515"/>
                </a:cubicBezTo>
                <a:cubicBezTo>
                  <a:pt x="964342" y="1224900"/>
                  <a:pt x="909628" y="1254382"/>
                  <a:pt x="851355" y="1273275"/>
                </a:cubicBezTo>
                <a:cubicBezTo>
                  <a:pt x="759179" y="1303154"/>
                  <a:pt x="658672" y="1304134"/>
                  <a:pt x="564064" y="1285921"/>
                </a:cubicBezTo>
                <a:cubicBezTo>
                  <a:pt x="460096" y="1265911"/>
                  <a:pt x="360168" y="1221228"/>
                  <a:pt x="277784" y="1154487"/>
                </a:cubicBezTo>
                <a:cubicBezTo>
                  <a:pt x="231239" y="1116778"/>
                  <a:pt x="190337" y="1071751"/>
                  <a:pt x="157102" y="1021911"/>
                </a:cubicBezTo>
                <a:cubicBezTo>
                  <a:pt x="134392" y="987854"/>
                  <a:pt x="115046" y="951267"/>
                  <a:pt x="100173" y="913117"/>
                </a:cubicBezTo>
                <a:cubicBezTo>
                  <a:pt x="74791" y="848007"/>
                  <a:pt x="61963" y="778481"/>
                  <a:pt x="58680" y="708813"/>
                </a:cubicBezTo>
                <a:cubicBezTo>
                  <a:pt x="50697" y="539322"/>
                  <a:pt x="103031" y="368410"/>
                  <a:pt x="216937" y="240874"/>
                </a:cubicBezTo>
                <a:cubicBezTo>
                  <a:pt x="245092" y="209351"/>
                  <a:pt x="276578" y="180909"/>
                  <a:pt x="310805" y="156118"/>
                </a:cubicBezTo>
                <a:cubicBezTo>
                  <a:pt x="338915" y="135752"/>
                  <a:pt x="368900" y="117924"/>
                  <a:pt x="400115" y="102731"/>
                </a:cubicBezTo>
                <a:cubicBezTo>
                  <a:pt x="533865" y="37641"/>
                  <a:pt x="685896" y="22841"/>
                  <a:pt x="832378" y="38087"/>
                </a:cubicBezTo>
                <a:cubicBezTo>
                  <a:pt x="879558" y="43001"/>
                  <a:pt x="926242" y="51134"/>
                  <a:pt x="972544" y="61363"/>
                </a:cubicBezTo>
                <a:cubicBezTo>
                  <a:pt x="979940" y="63076"/>
                  <a:pt x="987279" y="58514"/>
                  <a:pt x="988991" y="51118"/>
                </a:cubicBezTo>
                <a:cubicBezTo>
                  <a:pt x="990704" y="43726"/>
                  <a:pt x="986137" y="36257"/>
                  <a:pt x="978746" y="34549"/>
                </a:cubicBezTo>
                <a:cubicBezTo>
                  <a:pt x="895520" y="14405"/>
                  <a:pt x="809704" y="1597"/>
                  <a:pt x="723965" y="14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0"/>
          <p:cNvSpPr txBox="1">
            <a:spLocks noGrp="1"/>
          </p:cNvSpPr>
          <p:nvPr>
            <p:ph type="title"/>
          </p:nvPr>
        </p:nvSpPr>
        <p:spPr>
          <a:xfrm>
            <a:off x="1411356" y="1110735"/>
            <a:ext cx="8600072" cy="666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Устные упражнения: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" name="Google Shape;326;p30"/>
          <p:cNvSpPr txBox="1">
            <a:spLocks noGrp="1"/>
          </p:cNvSpPr>
          <p:nvPr>
            <p:ph type="subTitle" idx="1"/>
          </p:nvPr>
        </p:nvSpPr>
        <p:spPr>
          <a:xfrm>
            <a:off x="3189959" y="2254467"/>
            <a:ext cx="6398700" cy="66660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составление предложений, объединённых общей темой;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8" name="Google Shape;328;p30"/>
          <p:cNvSpPr txBox="1">
            <a:spLocks noGrp="1"/>
          </p:cNvSpPr>
          <p:nvPr>
            <p:ph type="subTitle" idx="3"/>
          </p:nvPr>
        </p:nvSpPr>
        <p:spPr>
          <a:xfrm>
            <a:off x="3170802" y="3121497"/>
            <a:ext cx="7344797" cy="60996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составление деформированного текста по серии сюжетных картинок;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0" name="Google Shape;330;p30"/>
          <p:cNvSpPr txBox="1">
            <a:spLocks noGrp="1"/>
          </p:cNvSpPr>
          <p:nvPr>
            <p:ph type="subTitle" idx="5"/>
          </p:nvPr>
        </p:nvSpPr>
        <p:spPr>
          <a:xfrm>
            <a:off x="3170803" y="4031159"/>
            <a:ext cx="6398700" cy="29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устные ответы на вопросы, объединённые общей темой;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3" name="Google Shape;333;p30"/>
          <p:cNvSpPr txBox="1">
            <a:spLocks noGrp="1"/>
          </p:cNvSpPr>
          <p:nvPr>
            <p:ph type="subTitle" idx="8"/>
          </p:nvPr>
        </p:nvSpPr>
        <p:spPr>
          <a:xfrm>
            <a:off x="3170803" y="4880679"/>
            <a:ext cx="6398700" cy="29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устные рассказы по аналогии с прочитанным.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4" name="Google Shape;334;p30"/>
          <p:cNvSpPr/>
          <p:nvPr/>
        </p:nvSpPr>
        <p:spPr>
          <a:xfrm>
            <a:off x="2294779" y="2112038"/>
            <a:ext cx="755100" cy="755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Sriracha"/>
                <a:ea typeface="Sriracha"/>
                <a:cs typeface="Sriracha"/>
                <a:sym typeface="Sriracha"/>
              </a:rPr>
              <a:t>01</a:t>
            </a:r>
            <a:endParaRPr sz="1800" b="1">
              <a:solidFill>
                <a:schemeClr val="dk2"/>
              </a:solidFill>
              <a:latin typeface="Sriracha"/>
              <a:ea typeface="Sriracha"/>
              <a:cs typeface="Sriracha"/>
              <a:sym typeface="Sriracha"/>
            </a:endParaRPr>
          </a:p>
        </p:txBody>
      </p:sp>
      <p:sp>
        <p:nvSpPr>
          <p:cNvPr id="335" name="Google Shape;335;p30"/>
          <p:cNvSpPr/>
          <p:nvPr/>
        </p:nvSpPr>
        <p:spPr>
          <a:xfrm>
            <a:off x="2294779" y="2976363"/>
            <a:ext cx="755100" cy="755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Sriracha"/>
                <a:ea typeface="Sriracha"/>
                <a:cs typeface="Sriracha"/>
                <a:sym typeface="Sriracha"/>
              </a:rPr>
              <a:t>02</a:t>
            </a:r>
            <a:endParaRPr>
              <a:solidFill>
                <a:schemeClr val="dk2"/>
              </a:solidFill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  <p:sp>
        <p:nvSpPr>
          <p:cNvPr id="336" name="Google Shape;336;p30"/>
          <p:cNvSpPr/>
          <p:nvPr/>
        </p:nvSpPr>
        <p:spPr>
          <a:xfrm>
            <a:off x="2294779" y="3840688"/>
            <a:ext cx="755100" cy="755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Sriracha"/>
                <a:ea typeface="Sriracha"/>
                <a:cs typeface="Sriracha"/>
                <a:sym typeface="Sriracha"/>
              </a:rPr>
              <a:t>03</a:t>
            </a:r>
            <a:endParaRPr sz="1800" b="1">
              <a:solidFill>
                <a:schemeClr val="dk2"/>
              </a:solidFill>
              <a:latin typeface="Sriracha"/>
              <a:ea typeface="Sriracha"/>
              <a:cs typeface="Sriracha"/>
              <a:sym typeface="Sriracha"/>
            </a:endParaRPr>
          </a:p>
        </p:txBody>
      </p:sp>
      <p:sp>
        <p:nvSpPr>
          <p:cNvPr id="337" name="Google Shape;337;p30"/>
          <p:cNvSpPr/>
          <p:nvPr/>
        </p:nvSpPr>
        <p:spPr>
          <a:xfrm>
            <a:off x="2294779" y="4705013"/>
            <a:ext cx="755100" cy="755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Sriracha"/>
                <a:ea typeface="Sriracha"/>
                <a:cs typeface="Sriracha"/>
                <a:sym typeface="Sriracha"/>
              </a:rPr>
              <a:t>04</a:t>
            </a:r>
            <a:endParaRPr>
              <a:solidFill>
                <a:schemeClr val="dk2"/>
              </a:solidFill>
              <a:latin typeface="Maven Pro Black"/>
              <a:ea typeface="Maven Pro Black"/>
              <a:cs typeface="Maven Pro Black"/>
              <a:sym typeface="Maven Pro Black"/>
            </a:endParaRPr>
          </a:p>
        </p:txBody>
      </p:sp>
    </p:spTree>
    <p:extLst>
      <p:ext uri="{BB962C8B-B14F-4D97-AF65-F5344CB8AC3E}">
        <p14:creationId xmlns:p14="http://schemas.microsoft.com/office/powerpoint/2010/main" val="586528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D06E79-155E-484A-B7D2-CE1C88A54E7C}"/>
              </a:ext>
            </a:extLst>
          </p:cNvPr>
          <p:cNvSpPr txBox="1"/>
          <p:nvPr/>
        </p:nvSpPr>
        <p:spPr>
          <a:xfrm>
            <a:off x="1525974" y="967174"/>
            <a:ext cx="8462852" cy="4695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над сочинением в 1 классе:</a:t>
            </a: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устное высказывание по теме сочинения.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чтение плана записанного учителем на доске до урока, или коллективная работа над планом;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составление ответов на каждый вопрос плана, коллективное обсуждение;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запись на доске слов , необходимых для составления сочинения, предупреждение орфографических ошибок;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связный рассказ по плану;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списывание сочинения с доски самостоятельно или под руководством учителя;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проверка написанного.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ходе записи сочинения учитель оказывает индивидуальную помощь слабым учащимся.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 проверки сочинений учитель отводит несколько минут следующего урока на их анализ. Учащимся, допустившим ошибки, учитель даёт индивидуальные задания.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350"/>
              </a:lnSpc>
            </a:pPr>
            <a:r>
              <a: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072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8"/>
          <p:cNvSpPr/>
          <p:nvPr/>
        </p:nvSpPr>
        <p:spPr>
          <a:xfrm>
            <a:off x="1712675" y="1348829"/>
            <a:ext cx="4600501" cy="171031"/>
          </a:xfrm>
          <a:custGeom>
            <a:avLst/>
            <a:gdLst/>
            <a:ahLst/>
            <a:cxnLst/>
            <a:rect l="l" t="t" r="r" b="b"/>
            <a:pathLst>
              <a:path w="6667393" h="171031" extrusionOk="0">
                <a:moveTo>
                  <a:pt x="86024" y="2"/>
                </a:moveTo>
                <a:cubicBezTo>
                  <a:pt x="38811" y="-294"/>
                  <a:pt x="297" y="37678"/>
                  <a:pt x="2" y="84887"/>
                </a:cubicBezTo>
                <a:cubicBezTo>
                  <a:pt x="-298" y="132088"/>
                  <a:pt x="37799" y="170626"/>
                  <a:pt x="85012" y="170909"/>
                </a:cubicBezTo>
                <a:cubicBezTo>
                  <a:pt x="326434" y="170991"/>
                  <a:pt x="567824" y="171274"/>
                  <a:pt x="809246" y="170545"/>
                </a:cubicBezTo>
                <a:cubicBezTo>
                  <a:pt x="875478" y="170343"/>
                  <a:pt x="941754" y="170343"/>
                  <a:pt x="1007985" y="169897"/>
                </a:cubicBezTo>
                <a:cubicBezTo>
                  <a:pt x="1093449" y="169331"/>
                  <a:pt x="1178820" y="168724"/>
                  <a:pt x="1264280" y="167509"/>
                </a:cubicBezTo>
                <a:cubicBezTo>
                  <a:pt x="1309153" y="166861"/>
                  <a:pt x="1354132" y="165445"/>
                  <a:pt x="1399005" y="164837"/>
                </a:cubicBezTo>
                <a:cubicBezTo>
                  <a:pt x="1441729" y="164271"/>
                  <a:pt x="1484425" y="163785"/>
                  <a:pt x="1527157" y="163582"/>
                </a:cubicBezTo>
                <a:cubicBezTo>
                  <a:pt x="1557061" y="163421"/>
                  <a:pt x="1586940" y="163825"/>
                  <a:pt x="1616847" y="163947"/>
                </a:cubicBezTo>
                <a:cubicBezTo>
                  <a:pt x="1674529" y="164190"/>
                  <a:pt x="1732219" y="164433"/>
                  <a:pt x="1789905" y="164716"/>
                </a:cubicBezTo>
                <a:cubicBezTo>
                  <a:pt x="1935184" y="165404"/>
                  <a:pt x="2080430" y="165647"/>
                  <a:pt x="2225710" y="165606"/>
                </a:cubicBezTo>
                <a:cubicBezTo>
                  <a:pt x="2606023" y="165485"/>
                  <a:pt x="2986336" y="160789"/>
                  <a:pt x="3366649" y="159899"/>
                </a:cubicBezTo>
                <a:cubicBezTo>
                  <a:pt x="3535440" y="159494"/>
                  <a:pt x="3704247" y="159939"/>
                  <a:pt x="3873053" y="160668"/>
                </a:cubicBezTo>
                <a:cubicBezTo>
                  <a:pt x="3967051" y="161073"/>
                  <a:pt x="4061008" y="162166"/>
                  <a:pt x="4155005" y="161801"/>
                </a:cubicBezTo>
                <a:cubicBezTo>
                  <a:pt x="4266127" y="161356"/>
                  <a:pt x="4377248" y="158967"/>
                  <a:pt x="4488368" y="157510"/>
                </a:cubicBezTo>
                <a:cubicBezTo>
                  <a:pt x="4644343" y="155446"/>
                  <a:pt x="4800317" y="154231"/>
                  <a:pt x="4956292" y="153057"/>
                </a:cubicBezTo>
                <a:cubicBezTo>
                  <a:pt x="5520317" y="148847"/>
                  <a:pt x="6084382" y="147430"/>
                  <a:pt x="6648408" y="145487"/>
                </a:cubicBezTo>
                <a:cubicBezTo>
                  <a:pt x="6658852" y="145528"/>
                  <a:pt x="6667312" y="137189"/>
                  <a:pt x="6667393" y="126745"/>
                </a:cubicBezTo>
                <a:cubicBezTo>
                  <a:pt x="6667434" y="116341"/>
                  <a:pt x="6659095" y="107840"/>
                  <a:pt x="6648650" y="107799"/>
                </a:cubicBezTo>
                <a:cubicBezTo>
                  <a:pt x="6082561" y="98731"/>
                  <a:pt x="5516431" y="90149"/>
                  <a:pt x="4950341" y="78815"/>
                </a:cubicBezTo>
                <a:cubicBezTo>
                  <a:pt x="4794407" y="75690"/>
                  <a:pt x="4638473" y="72564"/>
                  <a:pt x="4482539" y="68569"/>
                </a:cubicBezTo>
                <a:cubicBezTo>
                  <a:pt x="4373604" y="65776"/>
                  <a:pt x="4264629" y="61877"/>
                  <a:pt x="4155653" y="60092"/>
                </a:cubicBezTo>
                <a:cubicBezTo>
                  <a:pt x="4061656" y="58550"/>
                  <a:pt x="3967658" y="58582"/>
                  <a:pt x="3873661" y="57813"/>
                </a:cubicBezTo>
                <a:cubicBezTo>
                  <a:pt x="3704895" y="56437"/>
                  <a:pt x="3536168" y="54761"/>
                  <a:pt x="3367406" y="52251"/>
                </a:cubicBezTo>
                <a:cubicBezTo>
                  <a:pt x="2987138" y="46591"/>
                  <a:pt x="2606877" y="37014"/>
                  <a:pt x="2226596" y="32136"/>
                </a:cubicBezTo>
                <a:cubicBezTo>
                  <a:pt x="2081325" y="30270"/>
                  <a:pt x="1936066" y="28598"/>
                  <a:pt x="1790787" y="27452"/>
                </a:cubicBezTo>
                <a:cubicBezTo>
                  <a:pt x="1730972" y="26982"/>
                  <a:pt x="1671100" y="26570"/>
                  <a:pt x="1611281" y="26063"/>
                </a:cubicBezTo>
                <a:cubicBezTo>
                  <a:pt x="1583511" y="25829"/>
                  <a:pt x="1555806" y="25780"/>
                  <a:pt x="1528039" y="25302"/>
                </a:cubicBezTo>
                <a:cubicBezTo>
                  <a:pt x="1485320" y="24570"/>
                  <a:pt x="1442604" y="23643"/>
                  <a:pt x="1399892" y="22521"/>
                </a:cubicBezTo>
                <a:cubicBezTo>
                  <a:pt x="1355027" y="21343"/>
                  <a:pt x="1310157" y="19421"/>
                  <a:pt x="1265292" y="18218"/>
                </a:cubicBezTo>
                <a:cubicBezTo>
                  <a:pt x="1179856" y="15931"/>
                  <a:pt x="1094319" y="14162"/>
                  <a:pt x="1008867" y="12527"/>
                </a:cubicBezTo>
                <a:cubicBezTo>
                  <a:pt x="942648" y="11260"/>
                  <a:pt x="876482" y="10397"/>
                  <a:pt x="810258" y="9365"/>
                </a:cubicBezTo>
                <a:cubicBezTo>
                  <a:pt x="568865" y="5600"/>
                  <a:pt x="327426" y="2965"/>
                  <a:pt x="86024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BEC398-EA90-4C30-9E10-E35096682A14}"/>
              </a:ext>
            </a:extLst>
          </p:cNvPr>
          <p:cNvSpPr txBox="1"/>
          <p:nvPr/>
        </p:nvSpPr>
        <p:spPr>
          <a:xfrm>
            <a:off x="1464196" y="1745519"/>
            <a:ext cx="896195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 2 полугодия в сочинения и рассказы целесообразно включать 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элементы описания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Чтобы описания получились точными , учитель организует наблюдения.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Устная подготовка сочинений сокращается. </a:t>
            </a:r>
          </a:p>
          <a:p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 работы над сочинением во втором классе: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Подготовительная  беседа. Вместо беседы иногда допускается свободное устное рассказывание по теме с последующим обсуждением.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 Коллективное составление плана</a:t>
            </a:r>
            <a:r>
              <a:rPr lang="ru-RU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3.Коллективное составление рассказа. Рассказы составляются коллективно, затем два – три ученика их повторяют. Постепенно количество повторений сокращается до одного.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4.Запись учащимися составленного рассказа.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5A2018D5-A558-4EE7-AC0B-2AAC867B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67374" y="860298"/>
            <a:ext cx="8760600" cy="7602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над сочинением во 2 классе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5790EC5-7429-4A15-A61A-B140C24D1BD2}"/>
              </a:ext>
            </a:extLst>
          </p:cNvPr>
          <p:cNvSpPr txBox="1"/>
          <p:nvPr/>
        </p:nvSpPr>
        <p:spPr>
          <a:xfrm>
            <a:off x="1595782" y="1187174"/>
            <a:ext cx="884361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над сочинением предусматривает обогащение словаря учащихся.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Словарная работа может проводиться в такой последовательности: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А) введение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устные рассказы и в сочинения детей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новых слов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только что объясненных на уроках чтения (половодье, хлынула, убранство и др.);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Б) подбор синонимов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 выбор из синонимического ряда слов, наиболее подходящих для выражения данного содержания (птицы поют, распевают, заливаются и др.);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В) включение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рассказы и тексты сочинений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фразеологических оборотов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наряду со свободным сочетанием слов с тем же значением (Река вышла из берегов – разлилась; спит как убитый – крепко)4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Г) усвоение сочетаемости слов.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Учащимся необходимо как можно чаще давать слова в их связи с другими словами. При составлении сочинения учитель предлагает словосочетания, но следует выбрать те, которые более других подходят по смыслу.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B3DFC6F-0ECA-42FD-B14B-62AC311B55E6}"/>
              </a:ext>
            </a:extLst>
          </p:cNvPr>
          <p:cNvSpPr/>
          <p:nvPr/>
        </p:nvSpPr>
        <p:spPr>
          <a:xfrm>
            <a:off x="6798733" y="3869267"/>
            <a:ext cx="3462867" cy="1642533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C954CA-42A4-456E-9AA7-99D01DBAF428}"/>
              </a:ext>
            </a:extLst>
          </p:cNvPr>
          <p:cNvSpPr txBox="1"/>
          <p:nvPr/>
        </p:nvSpPr>
        <p:spPr>
          <a:xfrm>
            <a:off x="1441449" y="948316"/>
            <a:ext cx="914188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Сочинения – отзывы (3-4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.).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Подробная беседа о книге (кратко излагается сюжет, описываются главные действующие лица, анализируется идейное содержание произведения).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Выставка: портрет автора, иллюстрации художников к  изучаемому произведению, рисунки самих учащихся.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Знакомство с образцами отзывов о прочитанных книгах, анализ.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Составление коллективного отзыва, его обсуждение и запись в тетрадь. (с дополнениями и изменениями)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91EC82-F74A-444A-ABAA-8B9A8C512FFE}"/>
              </a:ext>
            </a:extLst>
          </p:cNvPr>
          <p:cNvSpPr txBox="1"/>
          <p:nvPr/>
        </p:nvSpPr>
        <p:spPr>
          <a:xfrm>
            <a:off x="6834717" y="3898324"/>
            <a:ext cx="61002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Сочинение в форме письма.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Обращение.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Сообщение.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Прощание.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Подпись.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934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601E11-D608-456F-A6DA-441A7B655960}"/>
              </a:ext>
            </a:extLst>
          </p:cNvPr>
          <p:cNvSpPr txBox="1"/>
          <p:nvPr/>
        </p:nvSpPr>
        <p:spPr>
          <a:xfrm>
            <a:off x="1549400" y="973668"/>
            <a:ext cx="936413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Сочинение по картине </a:t>
            </a:r>
          </a:p>
          <a:p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Словарная и терминологическая работа на уроках русского языка, развития речи, изобразительного искусства.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Рассказ о художнике и истории создания картины.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Беседа по картине.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Словарно – стилистическая работа по теме урока.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5.Составление плана сочинения.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Составление устного высказывания по картине.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Написание первого варианта сочинения.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8. Написание окончательного варианта сочинения.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9. Анализ творческих работ школьников.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248073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Mania Template">
  <a:themeElements>
    <a:clrScheme name="Simple Light">
      <a:dk1>
        <a:srgbClr val="1A3B58"/>
      </a:dk1>
      <a:lt1>
        <a:srgbClr val="AF96DB"/>
      </a:lt1>
      <a:dk2>
        <a:srgbClr val="000000"/>
      </a:dk2>
      <a:lt2>
        <a:srgbClr val="FFFFFF"/>
      </a:lt2>
      <a:accent1>
        <a:srgbClr val="FFC8DD"/>
      </a:accent1>
      <a:accent2>
        <a:srgbClr val="BDE0FE"/>
      </a:accent2>
      <a:accent3>
        <a:srgbClr val="E8D2F8"/>
      </a:accent3>
      <a:accent4>
        <a:srgbClr val="FFC8DD"/>
      </a:accent4>
      <a:accent5>
        <a:srgbClr val="BDE0FE"/>
      </a:accent5>
      <a:accent6>
        <a:srgbClr val="E8D2F8"/>
      </a:accent6>
      <a:hlink>
        <a:srgbClr val="9900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1028</Words>
  <Application>Microsoft Office PowerPoint</Application>
  <PresentationFormat>Широкоэкранный</PresentationFormat>
  <Paragraphs>136</Paragraphs>
  <Slides>16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Calibri</vt:lpstr>
      <vt:lpstr>Sriracha</vt:lpstr>
      <vt:lpstr>Poppins Light</vt:lpstr>
      <vt:lpstr>Maven Pro Black</vt:lpstr>
      <vt:lpstr>Onest</vt:lpstr>
      <vt:lpstr>Arial</vt:lpstr>
      <vt:lpstr>Times New Roman</vt:lpstr>
      <vt:lpstr>Maven Pro</vt:lpstr>
      <vt:lpstr>Wingdings</vt:lpstr>
      <vt:lpstr>Calibri Light</vt:lpstr>
      <vt:lpstr>SlidesMania Template</vt:lpstr>
      <vt:lpstr>Виды сочинений</vt:lpstr>
      <vt:lpstr>Сочинение-описание</vt:lpstr>
      <vt:lpstr>К сочинениям-описаниям относятся:</vt:lpstr>
      <vt:lpstr>План.</vt:lpstr>
      <vt:lpstr>Сочинение-повествование</vt:lpstr>
      <vt:lpstr>План.</vt:lpstr>
      <vt:lpstr>Сочинение-рассуждение</vt:lpstr>
      <vt:lpstr>План.</vt:lpstr>
      <vt:lpstr>Структура сочинения</vt:lpstr>
      <vt:lpstr>Презентация PowerPoint</vt:lpstr>
      <vt:lpstr>Устные упражнения:</vt:lpstr>
      <vt:lpstr>Презентация PowerPoint</vt:lpstr>
      <vt:lpstr>Работа над сочинением во 2 классе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сочинений</dc:title>
  <dc:creator>Кристина Воронцова</dc:creator>
  <cp:lastModifiedBy>Кристина Воронцова</cp:lastModifiedBy>
  <cp:revision>81</cp:revision>
  <dcterms:modified xsi:type="dcterms:W3CDTF">2025-02-06T18:14:27Z</dcterms:modified>
</cp:coreProperties>
</file>